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sldIdLst>
    <p:sldId id="1764" r:id="rId3"/>
    <p:sldId id="1843" r:id="rId4"/>
    <p:sldId id="1844" r:id="rId6"/>
    <p:sldId id="1845" r:id="rId7"/>
    <p:sldId id="1846" r:id="rId8"/>
    <p:sldId id="1847" r:id="rId9"/>
    <p:sldId id="1856" r:id="rId10"/>
    <p:sldId id="1848" r:id="rId11"/>
    <p:sldId id="1849" r:id="rId12"/>
    <p:sldId id="1850" r:id="rId13"/>
    <p:sldId id="1851" r:id="rId14"/>
    <p:sldId id="1852" r:id="rId15"/>
    <p:sldId id="1853" r:id="rId16"/>
    <p:sldId id="1868" r:id="rId17"/>
    <p:sldId id="1855" r:id="rId18"/>
    <p:sldId id="1857" r:id="rId19"/>
    <p:sldId id="1867" r:id="rId20"/>
    <p:sldId id="1877" r:id="rId21"/>
    <p:sldId id="1870" r:id="rId22"/>
    <p:sldId id="1869" r:id="rId23"/>
    <p:sldId id="1765" r:id="rId24"/>
  </p:sldIdLst>
  <p:sldSz cx="12192000" cy="6858000"/>
  <p:notesSz cx="7103745" cy="10234295"/>
  <p:embeddedFontLst>
    <p:embeddedFont>
      <p:font typeface="方正清刻本悦宋简体" panose="02000000000000000000" charset="-122"/>
      <p:regular r:id="rId28"/>
    </p:embeddedFont>
    <p:embeddedFont>
      <p:font typeface="Microsoft YaHei" panose="020B0503020204020204" charset="-122"/>
      <p:regular r:id="rId29"/>
    </p:embeddedFont>
    <p:embeddedFont>
      <p:font typeface="等线" panose="02010600030101010101" charset="-122"/>
      <p:regular r:id="rId30"/>
    </p:embeddedFont>
  </p:embeddedFontLst>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AE7FF"/>
    <a:srgbClr val="04497D"/>
    <a:srgbClr val="2782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47" d="100"/>
          <a:sy n="47" d="100"/>
        </p:scale>
        <p:origin x="77" y="90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1" Type="http://schemas.openxmlformats.org/officeDocument/2006/relationships/tags" Target="tags/tag379.xml"/><Relationship Id="rId30" Type="http://schemas.openxmlformats.org/officeDocument/2006/relationships/font" Target="fonts/font3.fntdata"/><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94A7F6C1-9603-45EE-A0D2-F3D33C7FD7D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B611E28E-8D29-409A-8F38-39A934621C2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3" Type="http://schemas.openxmlformats.org/officeDocument/2006/relationships/tags" Target="../tags/tag72.xml"/><Relationship Id="rId72" Type="http://schemas.openxmlformats.org/officeDocument/2006/relationships/tags" Target="../tags/tag71.xml"/><Relationship Id="rId71" Type="http://schemas.openxmlformats.org/officeDocument/2006/relationships/tags" Target="../tags/tag70.xml"/><Relationship Id="rId70" Type="http://schemas.openxmlformats.org/officeDocument/2006/relationships/tags" Target="../tags/tag69.xml"/><Relationship Id="rId7" Type="http://schemas.openxmlformats.org/officeDocument/2006/relationships/tags" Target="../tags/tag6.xml"/><Relationship Id="rId69" Type="http://schemas.openxmlformats.org/officeDocument/2006/relationships/tags" Target="../tags/tag68.xml"/><Relationship Id="rId68" Type="http://schemas.openxmlformats.org/officeDocument/2006/relationships/tags" Target="../tags/tag67.xml"/><Relationship Id="rId67" Type="http://schemas.openxmlformats.org/officeDocument/2006/relationships/tags" Target="../tags/tag66.xml"/><Relationship Id="rId66" Type="http://schemas.openxmlformats.org/officeDocument/2006/relationships/tags" Target="../tags/tag65.xml"/><Relationship Id="rId65" Type="http://schemas.openxmlformats.org/officeDocument/2006/relationships/tags" Target="../tags/tag64.xml"/><Relationship Id="rId64" Type="http://schemas.openxmlformats.org/officeDocument/2006/relationships/tags" Target="../tags/tag63.xml"/><Relationship Id="rId63" Type="http://schemas.openxmlformats.org/officeDocument/2006/relationships/tags" Target="../tags/tag62.xml"/><Relationship Id="rId62" Type="http://schemas.openxmlformats.org/officeDocument/2006/relationships/tags" Target="../tags/tag61.xml"/><Relationship Id="rId61" Type="http://schemas.openxmlformats.org/officeDocument/2006/relationships/tags" Target="../tags/tag60.xml"/><Relationship Id="rId60" Type="http://schemas.openxmlformats.org/officeDocument/2006/relationships/tags" Target="../tags/tag59.xml"/><Relationship Id="rId6" Type="http://schemas.openxmlformats.org/officeDocument/2006/relationships/tags" Target="../tags/tag5.xml"/><Relationship Id="rId59" Type="http://schemas.openxmlformats.org/officeDocument/2006/relationships/tags" Target="../tags/tag58.xml"/><Relationship Id="rId58" Type="http://schemas.openxmlformats.org/officeDocument/2006/relationships/tags" Target="../tags/tag57.xml"/><Relationship Id="rId57" Type="http://schemas.openxmlformats.org/officeDocument/2006/relationships/tags" Target="../tags/tag56.xml"/><Relationship Id="rId56" Type="http://schemas.openxmlformats.org/officeDocument/2006/relationships/tags" Target="../tags/tag55.xml"/><Relationship Id="rId55" Type="http://schemas.openxmlformats.org/officeDocument/2006/relationships/tags" Target="../tags/tag54.xml"/><Relationship Id="rId54" Type="http://schemas.openxmlformats.org/officeDocument/2006/relationships/tags" Target="../tags/tag53.xml"/><Relationship Id="rId53" Type="http://schemas.openxmlformats.org/officeDocument/2006/relationships/tags" Target="../tags/tag52.xml"/><Relationship Id="rId52" Type="http://schemas.openxmlformats.org/officeDocument/2006/relationships/tags" Target="../tags/tag51.xml"/><Relationship Id="rId51" Type="http://schemas.openxmlformats.org/officeDocument/2006/relationships/tags" Target="../tags/tag50.xml"/><Relationship Id="rId50" Type="http://schemas.openxmlformats.org/officeDocument/2006/relationships/tags" Target="../tags/tag49.xml"/><Relationship Id="rId5" Type="http://schemas.openxmlformats.org/officeDocument/2006/relationships/tags" Target="../tags/tag4.xml"/><Relationship Id="rId49" Type="http://schemas.openxmlformats.org/officeDocument/2006/relationships/tags" Target="../tags/tag48.xml"/><Relationship Id="rId48" Type="http://schemas.openxmlformats.org/officeDocument/2006/relationships/tags" Target="../tags/tag47.xml"/><Relationship Id="rId47" Type="http://schemas.openxmlformats.org/officeDocument/2006/relationships/tags" Target="../tags/tag46.xml"/><Relationship Id="rId46" Type="http://schemas.openxmlformats.org/officeDocument/2006/relationships/tags" Target="../tags/tag45.xml"/><Relationship Id="rId45" Type="http://schemas.openxmlformats.org/officeDocument/2006/relationships/tags" Target="../tags/tag44.xml"/><Relationship Id="rId44" Type="http://schemas.openxmlformats.org/officeDocument/2006/relationships/tags" Target="../tags/tag43.xml"/><Relationship Id="rId43" Type="http://schemas.openxmlformats.org/officeDocument/2006/relationships/tags" Target="../tags/tag42.xml"/><Relationship Id="rId42" Type="http://schemas.openxmlformats.org/officeDocument/2006/relationships/tags" Target="../tags/tag41.xml"/><Relationship Id="rId41" Type="http://schemas.openxmlformats.org/officeDocument/2006/relationships/tags" Target="../tags/tag40.xml"/><Relationship Id="rId40" Type="http://schemas.openxmlformats.org/officeDocument/2006/relationships/tags" Target="../tags/tag39.xml"/><Relationship Id="rId4" Type="http://schemas.openxmlformats.org/officeDocument/2006/relationships/tags" Target="../tags/tag3.xml"/><Relationship Id="rId39" Type="http://schemas.openxmlformats.org/officeDocument/2006/relationships/tags" Target="../tags/tag38.xml"/><Relationship Id="rId38" Type="http://schemas.openxmlformats.org/officeDocument/2006/relationships/tags" Target="../tags/tag37.xml"/><Relationship Id="rId37" Type="http://schemas.openxmlformats.org/officeDocument/2006/relationships/tags" Target="../tags/tag36.xml"/><Relationship Id="rId36" Type="http://schemas.openxmlformats.org/officeDocument/2006/relationships/tags" Target="../tags/tag35.xml"/><Relationship Id="rId35" Type="http://schemas.openxmlformats.org/officeDocument/2006/relationships/tags" Target="../tags/tag34.xml"/><Relationship Id="rId34" Type="http://schemas.openxmlformats.org/officeDocument/2006/relationships/tags" Target="../tags/tag33.xml"/><Relationship Id="rId33" Type="http://schemas.openxmlformats.org/officeDocument/2006/relationships/tags" Target="../tags/tag32.xml"/><Relationship Id="rId32" Type="http://schemas.openxmlformats.org/officeDocument/2006/relationships/tags" Target="../tags/tag31.xml"/><Relationship Id="rId31" Type="http://schemas.openxmlformats.org/officeDocument/2006/relationships/tags" Target="../tags/tag30.xml"/><Relationship Id="rId30" Type="http://schemas.openxmlformats.org/officeDocument/2006/relationships/tags" Target="../tags/tag29.xml"/><Relationship Id="rId3" Type="http://schemas.openxmlformats.org/officeDocument/2006/relationships/tags" Target="../tags/tag2.xml"/><Relationship Id="rId29" Type="http://schemas.openxmlformats.org/officeDocument/2006/relationships/tags" Target="../tags/tag28.xml"/><Relationship Id="rId28" Type="http://schemas.openxmlformats.org/officeDocument/2006/relationships/tags" Target="../tags/tag27.xml"/><Relationship Id="rId27" Type="http://schemas.openxmlformats.org/officeDocument/2006/relationships/tags" Target="../tags/tag26.xml"/><Relationship Id="rId26" Type="http://schemas.openxmlformats.org/officeDocument/2006/relationships/tags" Target="../tags/tag25.xml"/><Relationship Id="rId25" Type="http://schemas.openxmlformats.org/officeDocument/2006/relationships/tags" Target="../tags/tag24.xml"/><Relationship Id="rId24" Type="http://schemas.openxmlformats.org/officeDocument/2006/relationships/tags" Target="../tags/tag23.xml"/><Relationship Id="rId23" Type="http://schemas.openxmlformats.org/officeDocument/2006/relationships/tags" Target="../tags/tag22.xml"/><Relationship Id="rId22" Type="http://schemas.openxmlformats.org/officeDocument/2006/relationships/tags" Target="../tags/tag21.xml"/><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1.xml"/><Relationship Id="rId19" Type="http://schemas.openxmlformats.org/officeDocument/2006/relationships/tags" Target="../tags/tag18.xml"/><Relationship Id="rId18" Type="http://schemas.openxmlformats.org/officeDocument/2006/relationships/tags" Target="../tags/tag17.xml"/><Relationship Id="rId17" Type="http://schemas.openxmlformats.org/officeDocument/2006/relationships/tags" Target="../tags/tag16.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368.xml"/><Relationship Id="rId5" Type="http://schemas.openxmlformats.org/officeDocument/2006/relationships/image" Target="../media/image1.png"/><Relationship Id="rId4" Type="http://schemas.openxmlformats.org/officeDocument/2006/relationships/tags" Target="../tags/tag367.xml"/><Relationship Id="rId3" Type="http://schemas.openxmlformats.org/officeDocument/2006/relationships/tags" Target="../tags/tag366.xml"/><Relationship Id="rId2" Type="http://schemas.openxmlformats.org/officeDocument/2006/relationships/tags" Target="../tags/tag365.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74.xml"/><Relationship Id="rId2" Type="http://schemas.openxmlformats.org/officeDocument/2006/relationships/tags" Target="../tags/tag73.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82.xml"/><Relationship Id="rId8" Type="http://schemas.openxmlformats.org/officeDocument/2006/relationships/tags" Target="../tags/tag81.xml"/><Relationship Id="rId72" Type="http://schemas.openxmlformats.org/officeDocument/2006/relationships/tags" Target="../tags/tag145.xml"/><Relationship Id="rId71" Type="http://schemas.openxmlformats.org/officeDocument/2006/relationships/tags" Target="../tags/tag144.xml"/><Relationship Id="rId70" Type="http://schemas.openxmlformats.org/officeDocument/2006/relationships/tags" Target="../tags/tag143.xml"/><Relationship Id="rId7" Type="http://schemas.openxmlformats.org/officeDocument/2006/relationships/tags" Target="../tags/tag80.xml"/><Relationship Id="rId69" Type="http://schemas.openxmlformats.org/officeDocument/2006/relationships/tags" Target="../tags/tag142.xml"/><Relationship Id="rId68" Type="http://schemas.openxmlformats.org/officeDocument/2006/relationships/tags" Target="../tags/tag141.xml"/><Relationship Id="rId67" Type="http://schemas.openxmlformats.org/officeDocument/2006/relationships/tags" Target="../tags/tag140.xml"/><Relationship Id="rId66" Type="http://schemas.openxmlformats.org/officeDocument/2006/relationships/tags" Target="../tags/tag139.xml"/><Relationship Id="rId65" Type="http://schemas.openxmlformats.org/officeDocument/2006/relationships/tags" Target="../tags/tag138.xml"/><Relationship Id="rId64" Type="http://schemas.openxmlformats.org/officeDocument/2006/relationships/tags" Target="../tags/tag137.xml"/><Relationship Id="rId63" Type="http://schemas.openxmlformats.org/officeDocument/2006/relationships/tags" Target="../tags/tag136.xml"/><Relationship Id="rId62" Type="http://schemas.openxmlformats.org/officeDocument/2006/relationships/tags" Target="../tags/tag135.xml"/><Relationship Id="rId61" Type="http://schemas.openxmlformats.org/officeDocument/2006/relationships/tags" Target="../tags/tag134.xml"/><Relationship Id="rId60" Type="http://schemas.openxmlformats.org/officeDocument/2006/relationships/tags" Target="../tags/tag133.xml"/><Relationship Id="rId6" Type="http://schemas.openxmlformats.org/officeDocument/2006/relationships/tags" Target="../tags/tag79.xml"/><Relationship Id="rId59" Type="http://schemas.openxmlformats.org/officeDocument/2006/relationships/tags" Target="../tags/tag132.xml"/><Relationship Id="rId58" Type="http://schemas.openxmlformats.org/officeDocument/2006/relationships/tags" Target="../tags/tag131.xml"/><Relationship Id="rId57" Type="http://schemas.openxmlformats.org/officeDocument/2006/relationships/tags" Target="../tags/tag130.xml"/><Relationship Id="rId56" Type="http://schemas.openxmlformats.org/officeDocument/2006/relationships/tags" Target="../tags/tag129.xml"/><Relationship Id="rId55" Type="http://schemas.openxmlformats.org/officeDocument/2006/relationships/tags" Target="../tags/tag128.xml"/><Relationship Id="rId54" Type="http://schemas.openxmlformats.org/officeDocument/2006/relationships/tags" Target="../tags/tag127.xml"/><Relationship Id="rId53" Type="http://schemas.openxmlformats.org/officeDocument/2006/relationships/tags" Target="../tags/tag126.xml"/><Relationship Id="rId52" Type="http://schemas.openxmlformats.org/officeDocument/2006/relationships/tags" Target="../tags/tag125.xml"/><Relationship Id="rId51" Type="http://schemas.openxmlformats.org/officeDocument/2006/relationships/tags" Target="../tags/tag124.xml"/><Relationship Id="rId50" Type="http://schemas.openxmlformats.org/officeDocument/2006/relationships/tags" Target="../tags/tag123.xml"/><Relationship Id="rId5" Type="http://schemas.openxmlformats.org/officeDocument/2006/relationships/tags" Target="../tags/tag78.xml"/><Relationship Id="rId49" Type="http://schemas.openxmlformats.org/officeDocument/2006/relationships/tags" Target="../tags/tag122.xml"/><Relationship Id="rId48" Type="http://schemas.openxmlformats.org/officeDocument/2006/relationships/tags" Target="../tags/tag121.xml"/><Relationship Id="rId47" Type="http://schemas.openxmlformats.org/officeDocument/2006/relationships/tags" Target="../tags/tag120.xml"/><Relationship Id="rId46" Type="http://schemas.openxmlformats.org/officeDocument/2006/relationships/tags" Target="../tags/tag119.xml"/><Relationship Id="rId45" Type="http://schemas.openxmlformats.org/officeDocument/2006/relationships/tags" Target="../tags/tag118.xml"/><Relationship Id="rId44" Type="http://schemas.openxmlformats.org/officeDocument/2006/relationships/tags" Target="../tags/tag117.xml"/><Relationship Id="rId43" Type="http://schemas.openxmlformats.org/officeDocument/2006/relationships/tags" Target="../tags/tag116.xml"/><Relationship Id="rId42" Type="http://schemas.openxmlformats.org/officeDocument/2006/relationships/tags" Target="../tags/tag115.xml"/><Relationship Id="rId41" Type="http://schemas.openxmlformats.org/officeDocument/2006/relationships/tags" Target="../tags/tag114.xml"/><Relationship Id="rId40" Type="http://schemas.openxmlformats.org/officeDocument/2006/relationships/tags" Target="../tags/tag113.xml"/><Relationship Id="rId4" Type="http://schemas.openxmlformats.org/officeDocument/2006/relationships/tags" Target="../tags/tag77.xml"/><Relationship Id="rId39" Type="http://schemas.openxmlformats.org/officeDocument/2006/relationships/tags" Target="../tags/tag112.xml"/><Relationship Id="rId38" Type="http://schemas.openxmlformats.org/officeDocument/2006/relationships/tags" Target="../tags/tag111.xml"/><Relationship Id="rId37" Type="http://schemas.openxmlformats.org/officeDocument/2006/relationships/tags" Target="../tags/tag110.xml"/><Relationship Id="rId36" Type="http://schemas.openxmlformats.org/officeDocument/2006/relationships/tags" Target="../tags/tag109.xml"/><Relationship Id="rId35" Type="http://schemas.openxmlformats.org/officeDocument/2006/relationships/tags" Target="../tags/tag108.xml"/><Relationship Id="rId34" Type="http://schemas.openxmlformats.org/officeDocument/2006/relationships/tags" Target="../tags/tag107.xml"/><Relationship Id="rId33" Type="http://schemas.openxmlformats.org/officeDocument/2006/relationships/tags" Target="../tags/tag106.xml"/><Relationship Id="rId32" Type="http://schemas.openxmlformats.org/officeDocument/2006/relationships/tags" Target="../tags/tag105.xml"/><Relationship Id="rId31" Type="http://schemas.openxmlformats.org/officeDocument/2006/relationships/tags" Target="../tags/tag104.xml"/><Relationship Id="rId30" Type="http://schemas.openxmlformats.org/officeDocument/2006/relationships/tags" Target="../tags/tag103.xml"/><Relationship Id="rId3" Type="http://schemas.openxmlformats.org/officeDocument/2006/relationships/tags" Target="../tags/tag76.xml"/><Relationship Id="rId29" Type="http://schemas.openxmlformats.org/officeDocument/2006/relationships/tags" Target="../tags/tag102.xml"/><Relationship Id="rId28" Type="http://schemas.openxmlformats.org/officeDocument/2006/relationships/tags" Target="../tags/tag101.xml"/><Relationship Id="rId27" Type="http://schemas.openxmlformats.org/officeDocument/2006/relationships/tags" Target="../tags/tag100.xml"/><Relationship Id="rId26" Type="http://schemas.openxmlformats.org/officeDocument/2006/relationships/tags" Target="../tags/tag99.xml"/><Relationship Id="rId25" Type="http://schemas.openxmlformats.org/officeDocument/2006/relationships/tags" Target="../tags/tag98.xml"/><Relationship Id="rId24" Type="http://schemas.openxmlformats.org/officeDocument/2006/relationships/tags" Target="../tags/tag97.xml"/><Relationship Id="rId23" Type="http://schemas.openxmlformats.org/officeDocument/2006/relationships/tags" Target="../tags/tag96.xml"/><Relationship Id="rId22" Type="http://schemas.openxmlformats.org/officeDocument/2006/relationships/tags" Target="../tags/tag95.xml"/><Relationship Id="rId21" Type="http://schemas.openxmlformats.org/officeDocument/2006/relationships/tags" Target="../tags/tag94.xml"/><Relationship Id="rId20" Type="http://schemas.openxmlformats.org/officeDocument/2006/relationships/tags" Target="../tags/tag93.xml"/><Relationship Id="rId2" Type="http://schemas.openxmlformats.org/officeDocument/2006/relationships/tags" Target="../tags/tag75.xml"/><Relationship Id="rId19" Type="http://schemas.openxmlformats.org/officeDocument/2006/relationships/tags" Target="../tags/tag92.xml"/><Relationship Id="rId18" Type="http://schemas.openxmlformats.org/officeDocument/2006/relationships/tags" Target="../tags/tag91.xml"/><Relationship Id="rId17" Type="http://schemas.openxmlformats.org/officeDocument/2006/relationships/tags" Target="../tags/tag90.xml"/><Relationship Id="rId16" Type="http://schemas.openxmlformats.org/officeDocument/2006/relationships/tags" Target="../tags/tag89.xml"/><Relationship Id="rId15" Type="http://schemas.openxmlformats.org/officeDocument/2006/relationships/tags" Target="../tags/tag88.xml"/><Relationship Id="rId14" Type="http://schemas.openxmlformats.org/officeDocument/2006/relationships/tags" Target="../tags/tag87.xml"/><Relationship Id="rId13" Type="http://schemas.openxmlformats.org/officeDocument/2006/relationships/tags" Target="../tags/tag86.xml"/><Relationship Id="rId12" Type="http://schemas.openxmlformats.org/officeDocument/2006/relationships/tags" Target="../tags/tag85.xml"/><Relationship Id="rId11" Type="http://schemas.openxmlformats.org/officeDocument/2006/relationships/tags" Target="../tags/tag84.xml"/><Relationship Id="rId10" Type="http://schemas.openxmlformats.org/officeDocument/2006/relationships/tags" Target="../tags/tag83.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153.xml"/><Relationship Id="rId8" Type="http://schemas.openxmlformats.org/officeDocument/2006/relationships/tags" Target="../tags/tag152.xml"/><Relationship Id="rId71" Type="http://schemas.openxmlformats.org/officeDocument/2006/relationships/tags" Target="../tags/tag215.xml"/><Relationship Id="rId70" Type="http://schemas.openxmlformats.org/officeDocument/2006/relationships/tags" Target="../tags/tag214.xml"/><Relationship Id="rId7" Type="http://schemas.openxmlformats.org/officeDocument/2006/relationships/tags" Target="../tags/tag151.xml"/><Relationship Id="rId69" Type="http://schemas.openxmlformats.org/officeDocument/2006/relationships/tags" Target="../tags/tag213.xml"/><Relationship Id="rId68" Type="http://schemas.openxmlformats.org/officeDocument/2006/relationships/tags" Target="../tags/tag212.xml"/><Relationship Id="rId67" Type="http://schemas.openxmlformats.org/officeDocument/2006/relationships/tags" Target="../tags/tag211.xml"/><Relationship Id="rId66" Type="http://schemas.openxmlformats.org/officeDocument/2006/relationships/tags" Target="../tags/tag210.xml"/><Relationship Id="rId65" Type="http://schemas.openxmlformats.org/officeDocument/2006/relationships/tags" Target="../tags/tag209.xml"/><Relationship Id="rId64" Type="http://schemas.openxmlformats.org/officeDocument/2006/relationships/tags" Target="../tags/tag208.xml"/><Relationship Id="rId63" Type="http://schemas.openxmlformats.org/officeDocument/2006/relationships/tags" Target="../tags/tag207.xml"/><Relationship Id="rId62" Type="http://schemas.openxmlformats.org/officeDocument/2006/relationships/tags" Target="../tags/tag206.xml"/><Relationship Id="rId61" Type="http://schemas.openxmlformats.org/officeDocument/2006/relationships/tags" Target="../tags/tag205.xml"/><Relationship Id="rId60" Type="http://schemas.openxmlformats.org/officeDocument/2006/relationships/tags" Target="../tags/tag204.xml"/><Relationship Id="rId6" Type="http://schemas.openxmlformats.org/officeDocument/2006/relationships/tags" Target="../tags/tag150.xml"/><Relationship Id="rId59" Type="http://schemas.openxmlformats.org/officeDocument/2006/relationships/tags" Target="../tags/tag203.xml"/><Relationship Id="rId58" Type="http://schemas.openxmlformats.org/officeDocument/2006/relationships/tags" Target="../tags/tag202.xml"/><Relationship Id="rId57" Type="http://schemas.openxmlformats.org/officeDocument/2006/relationships/tags" Target="../tags/tag201.xml"/><Relationship Id="rId56" Type="http://schemas.openxmlformats.org/officeDocument/2006/relationships/tags" Target="../tags/tag200.xml"/><Relationship Id="rId55" Type="http://schemas.openxmlformats.org/officeDocument/2006/relationships/tags" Target="../tags/tag199.xml"/><Relationship Id="rId54" Type="http://schemas.openxmlformats.org/officeDocument/2006/relationships/tags" Target="../tags/tag198.xml"/><Relationship Id="rId53" Type="http://schemas.openxmlformats.org/officeDocument/2006/relationships/tags" Target="../tags/tag197.xml"/><Relationship Id="rId52" Type="http://schemas.openxmlformats.org/officeDocument/2006/relationships/tags" Target="../tags/tag196.xml"/><Relationship Id="rId51" Type="http://schemas.openxmlformats.org/officeDocument/2006/relationships/tags" Target="../tags/tag195.xml"/><Relationship Id="rId50" Type="http://schemas.openxmlformats.org/officeDocument/2006/relationships/tags" Target="../tags/tag194.xml"/><Relationship Id="rId5" Type="http://schemas.openxmlformats.org/officeDocument/2006/relationships/tags" Target="../tags/tag149.xml"/><Relationship Id="rId49" Type="http://schemas.openxmlformats.org/officeDocument/2006/relationships/tags" Target="../tags/tag193.xml"/><Relationship Id="rId48" Type="http://schemas.openxmlformats.org/officeDocument/2006/relationships/tags" Target="../tags/tag192.xml"/><Relationship Id="rId47" Type="http://schemas.openxmlformats.org/officeDocument/2006/relationships/tags" Target="../tags/tag191.xml"/><Relationship Id="rId46" Type="http://schemas.openxmlformats.org/officeDocument/2006/relationships/tags" Target="../tags/tag190.xml"/><Relationship Id="rId45" Type="http://schemas.openxmlformats.org/officeDocument/2006/relationships/tags" Target="../tags/tag189.xml"/><Relationship Id="rId44" Type="http://schemas.openxmlformats.org/officeDocument/2006/relationships/tags" Target="../tags/tag188.xml"/><Relationship Id="rId43" Type="http://schemas.openxmlformats.org/officeDocument/2006/relationships/tags" Target="../tags/tag187.xml"/><Relationship Id="rId42" Type="http://schemas.openxmlformats.org/officeDocument/2006/relationships/tags" Target="../tags/tag186.xml"/><Relationship Id="rId41" Type="http://schemas.openxmlformats.org/officeDocument/2006/relationships/tags" Target="../tags/tag185.xml"/><Relationship Id="rId40" Type="http://schemas.openxmlformats.org/officeDocument/2006/relationships/tags" Target="../tags/tag184.xml"/><Relationship Id="rId4" Type="http://schemas.openxmlformats.org/officeDocument/2006/relationships/tags" Target="../tags/tag148.xml"/><Relationship Id="rId39" Type="http://schemas.openxmlformats.org/officeDocument/2006/relationships/tags" Target="../tags/tag183.xml"/><Relationship Id="rId38" Type="http://schemas.openxmlformats.org/officeDocument/2006/relationships/tags" Target="../tags/tag182.xml"/><Relationship Id="rId37" Type="http://schemas.openxmlformats.org/officeDocument/2006/relationships/tags" Target="../tags/tag181.xml"/><Relationship Id="rId36" Type="http://schemas.openxmlformats.org/officeDocument/2006/relationships/tags" Target="../tags/tag180.xml"/><Relationship Id="rId35" Type="http://schemas.openxmlformats.org/officeDocument/2006/relationships/tags" Target="../tags/tag179.xml"/><Relationship Id="rId34" Type="http://schemas.openxmlformats.org/officeDocument/2006/relationships/tags" Target="../tags/tag178.xml"/><Relationship Id="rId33" Type="http://schemas.openxmlformats.org/officeDocument/2006/relationships/tags" Target="../tags/tag177.xml"/><Relationship Id="rId32" Type="http://schemas.openxmlformats.org/officeDocument/2006/relationships/tags" Target="../tags/tag176.xml"/><Relationship Id="rId31" Type="http://schemas.openxmlformats.org/officeDocument/2006/relationships/tags" Target="../tags/tag175.xml"/><Relationship Id="rId30" Type="http://schemas.openxmlformats.org/officeDocument/2006/relationships/tags" Target="../tags/tag174.xml"/><Relationship Id="rId3" Type="http://schemas.openxmlformats.org/officeDocument/2006/relationships/tags" Target="../tags/tag147.xml"/><Relationship Id="rId29" Type="http://schemas.openxmlformats.org/officeDocument/2006/relationships/tags" Target="../tags/tag173.xml"/><Relationship Id="rId28" Type="http://schemas.openxmlformats.org/officeDocument/2006/relationships/tags" Target="../tags/tag172.xml"/><Relationship Id="rId27" Type="http://schemas.openxmlformats.org/officeDocument/2006/relationships/tags" Target="../tags/tag171.xml"/><Relationship Id="rId26" Type="http://schemas.openxmlformats.org/officeDocument/2006/relationships/tags" Target="../tags/tag170.xml"/><Relationship Id="rId25" Type="http://schemas.openxmlformats.org/officeDocument/2006/relationships/tags" Target="../tags/tag169.xml"/><Relationship Id="rId24" Type="http://schemas.openxmlformats.org/officeDocument/2006/relationships/tags" Target="../tags/tag168.xml"/><Relationship Id="rId23" Type="http://schemas.openxmlformats.org/officeDocument/2006/relationships/tags" Target="../tags/tag167.xml"/><Relationship Id="rId22" Type="http://schemas.openxmlformats.org/officeDocument/2006/relationships/tags" Target="../tags/tag166.xml"/><Relationship Id="rId21" Type="http://schemas.openxmlformats.org/officeDocument/2006/relationships/tags" Target="../tags/tag165.xml"/><Relationship Id="rId20" Type="http://schemas.openxmlformats.org/officeDocument/2006/relationships/tags" Target="../tags/tag164.xml"/><Relationship Id="rId2" Type="http://schemas.openxmlformats.org/officeDocument/2006/relationships/tags" Target="../tags/tag146.xml"/><Relationship Id="rId19" Type="http://schemas.openxmlformats.org/officeDocument/2006/relationships/tags" Target="../tags/tag163.xml"/><Relationship Id="rId18" Type="http://schemas.openxmlformats.org/officeDocument/2006/relationships/tags" Target="../tags/tag162.xml"/><Relationship Id="rId17" Type="http://schemas.openxmlformats.org/officeDocument/2006/relationships/tags" Target="../tags/tag161.xml"/><Relationship Id="rId16" Type="http://schemas.openxmlformats.org/officeDocument/2006/relationships/tags" Target="../tags/tag160.xml"/><Relationship Id="rId15" Type="http://schemas.openxmlformats.org/officeDocument/2006/relationships/tags" Target="../tags/tag159.xml"/><Relationship Id="rId14" Type="http://schemas.openxmlformats.org/officeDocument/2006/relationships/tags" Target="../tags/tag158.xml"/><Relationship Id="rId13" Type="http://schemas.openxmlformats.org/officeDocument/2006/relationships/tags" Target="../tags/tag157.xml"/><Relationship Id="rId12" Type="http://schemas.openxmlformats.org/officeDocument/2006/relationships/tags" Target="../tags/tag156.xml"/><Relationship Id="rId11" Type="http://schemas.openxmlformats.org/officeDocument/2006/relationships/tags" Target="../tags/tag155.xml"/><Relationship Id="rId10" Type="http://schemas.openxmlformats.org/officeDocument/2006/relationships/tags" Target="../tags/tag15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tags" Target="../tags/tag216.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9" Type="http://schemas.openxmlformats.org/officeDocument/2006/relationships/tags" Target="../tags/tag224.xml"/><Relationship Id="rId8" Type="http://schemas.openxmlformats.org/officeDocument/2006/relationships/tags" Target="../tags/tag223.xml"/><Relationship Id="rId79" Type="http://schemas.openxmlformats.org/officeDocument/2006/relationships/tags" Target="../tags/tag294.xml"/><Relationship Id="rId78" Type="http://schemas.openxmlformats.org/officeDocument/2006/relationships/tags" Target="../tags/tag293.xml"/><Relationship Id="rId77" Type="http://schemas.openxmlformats.org/officeDocument/2006/relationships/tags" Target="../tags/tag292.xml"/><Relationship Id="rId76" Type="http://schemas.openxmlformats.org/officeDocument/2006/relationships/tags" Target="../tags/tag291.xml"/><Relationship Id="rId75" Type="http://schemas.openxmlformats.org/officeDocument/2006/relationships/tags" Target="../tags/tag290.xml"/><Relationship Id="rId74" Type="http://schemas.openxmlformats.org/officeDocument/2006/relationships/tags" Target="../tags/tag289.xml"/><Relationship Id="rId73" Type="http://schemas.openxmlformats.org/officeDocument/2006/relationships/tags" Target="../tags/tag288.xml"/><Relationship Id="rId72" Type="http://schemas.openxmlformats.org/officeDocument/2006/relationships/tags" Target="../tags/tag287.xml"/><Relationship Id="rId71" Type="http://schemas.openxmlformats.org/officeDocument/2006/relationships/tags" Target="../tags/tag286.xml"/><Relationship Id="rId70" Type="http://schemas.openxmlformats.org/officeDocument/2006/relationships/tags" Target="../tags/tag285.xml"/><Relationship Id="rId7" Type="http://schemas.openxmlformats.org/officeDocument/2006/relationships/tags" Target="../tags/tag222.xml"/><Relationship Id="rId69" Type="http://schemas.openxmlformats.org/officeDocument/2006/relationships/tags" Target="../tags/tag284.xml"/><Relationship Id="rId68" Type="http://schemas.openxmlformats.org/officeDocument/2006/relationships/tags" Target="../tags/tag283.xml"/><Relationship Id="rId67" Type="http://schemas.openxmlformats.org/officeDocument/2006/relationships/tags" Target="../tags/tag282.xml"/><Relationship Id="rId66" Type="http://schemas.openxmlformats.org/officeDocument/2006/relationships/tags" Target="../tags/tag281.xml"/><Relationship Id="rId65" Type="http://schemas.openxmlformats.org/officeDocument/2006/relationships/tags" Target="../tags/tag280.xml"/><Relationship Id="rId64" Type="http://schemas.openxmlformats.org/officeDocument/2006/relationships/tags" Target="../tags/tag279.xml"/><Relationship Id="rId63" Type="http://schemas.openxmlformats.org/officeDocument/2006/relationships/tags" Target="../tags/tag278.xml"/><Relationship Id="rId62" Type="http://schemas.openxmlformats.org/officeDocument/2006/relationships/tags" Target="../tags/tag277.xml"/><Relationship Id="rId61" Type="http://schemas.openxmlformats.org/officeDocument/2006/relationships/tags" Target="../tags/tag276.xml"/><Relationship Id="rId60" Type="http://schemas.openxmlformats.org/officeDocument/2006/relationships/tags" Target="../tags/tag275.xml"/><Relationship Id="rId6" Type="http://schemas.openxmlformats.org/officeDocument/2006/relationships/tags" Target="../tags/tag221.xml"/><Relationship Id="rId59" Type="http://schemas.openxmlformats.org/officeDocument/2006/relationships/tags" Target="../tags/tag274.xml"/><Relationship Id="rId58" Type="http://schemas.openxmlformats.org/officeDocument/2006/relationships/tags" Target="../tags/tag273.xml"/><Relationship Id="rId57" Type="http://schemas.openxmlformats.org/officeDocument/2006/relationships/tags" Target="../tags/tag272.xml"/><Relationship Id="rId56" Type="http://schemas.openxmlformats.org/officeDocument/2006/relationships/tags" Target="../tags/tag271.xml"/><Relationship Id="rId55" Type="http://schemas.openxmlformats.org/officeDocument/2006/relationships/tags" Target="../tags/tag270.xml"/><Relationship Id="rId54" Type="http://schemas.openxmlformats.org/officeDocument/2006/relationships/tags" Target="../tags/tag269.xml"/><Relationship Id="rId53" Type="http://schemas.openxmlformats.org/officeDocument/2006/relationships/tags" Target="../tags/tag268.xml"/><Relationship Id="rId52" Type="http://schemas.openxmlformats.org/officeDocument/2006/relationships/tags" Target="../tags/tag267.xml"/><Relationship Id="rId51" Type="http://schemas.openxmlformats.org/officeDocument/2006/relationships/tags" Target="../tags/tag266.xml"/><Relationship Id="rId50" Type="http://schemas.openxmlformats.org/officeDocument/2006/relationships/tags" Target="../tags/tag265.xml"/><Relationship Id="rId5" Type="http://schemas.openxmlformats.org/officeDocument/2006/relationships/tags" Target="../tags/tag220.xml"/><Relationship Id="rId49" Type="http://schemas.openxmlformats.org/officeDocument/2006/relationships/tags" Target="../tags/tag264.xml"/><Relationship Id="rId48" Type="http://schemas.openxmlformats.org/officeDocument/2006/relationships/tags" Target="../tags/tag263.xml"/><Relationship Id="rId47" Type="http://schemas.openxmlformats.org/officeDocument/2006/relationships/tags" Target="../tags/tag262.xml"/><Relationship Id="rId46" Type="http://schemas.openxmlformats.org/officeDocument/2006/relationships/tags" Target="../tags/tag261.xml"/><Relationship Id="rId45" Type="http://schemas.openxmlformats.org/officeDocument/2006/relationships/tags" Target="../tags/tag260.xml"/><Relationship Id="rId44" Type="http://schemas.openxmlformats.org/officeDocument/2006/relationships/tags" Target="../tags/tag259.xml"/><Relationship Id="rId43" Type="http://schemas.openxmlformats.org/officeDocument/2006/relationships/tags" Target="../tags/tag258.xml"/><Relationship Id="rId42" Type="http://schemas.openxmlformats.org/officeDocument/2006/relationships/tags" Target="../tags/tag257.xml"/><Relationship Id="rId41" Type="http://schemas.openxmlformats.org/officeDocument/2006/relationships/tags" Target="../tags/tag256.xml"/><Relationship Id="rId40" Type="http://schemas.openxmlformats.org/officeDocument/2006/relationships/tags" Target="../tags/tag255.xml"/><Relationship Id="rId4" Type="http://schemas.openxmlformats.org/officeDocument/2006/relationships/tags" Target="../tags/tag219.xml"/><Relationship Id="rId39" Type="http://schemas.openxmlformats.org/officeDocument/2006/relationships/tags" Target="../tags/tag254.xml"/><Relationship Id="rId38" Type="http://schemas.openxmlformats.org/officeDocument/2006/relationships/tags" Target="../tags/tag253.xml"/><Relationship Id="rId37" Type="http://schemas.openxmlformats.org/officeDocument/2006/relationships/tags" Target="../tags/tag252.xml"/><Relationship Id="rId36" Type="http://schemas.openxmlformats.org/officeDocument/2006/relationships/tags" Target="../tags/tag251.xml"/><Relationship Id="rId35" Type="http://schemas.openxmlformats.org/officeDocument/2006/relationships/tags" Target="../tags/tag250.xml"/><Relationship Id="rId34" Type="http://schemas.openxmlformats.org/officeDocument/2006/relationships/tags" Target="../tags/tag249.xml"/><Relationship Id="rId33" Type="http://schemas.openxmlformats.org/officeDocument/2006/relationships/tags" Target="../tags/tag248.xml"/><Relationship Id="rId32" Type="http://schemas.openxmlformats.org/officeDocument/2006/relationships/tags" Target="../tags/tag247.xml"/><Relationship Id="rId31" Type="http://schemas.openxmlformats.org/officeDocument/2006/relationships/tags" Target="../tags/tag246.xml"/><Relationship Id="rId30" Type="http://schemas.openxmlformats.org/officeDocument/2006/relationships/tags" Target="../tags/tag245.xml"/><Relationship Id="rId3" Type="http://schemas.openxmlformats.org/officeDocument/2006/relationships/tags" Target="../tags/tag218.xml"/><Relationship Id="rId29" Type="http://schemas.openxmlformats.org/officeDocument/2006/relationships/tags" Target="../tags/tag244.xml"/><Relationship Id="rId28" Type="http://schemas.openxmlformats.org/officeDocument/2006/relationships/tags" Target="../tags/tag243.xml"/><Relationship Id="rId27" Type="http://schemas.openxmlformats.org/officeDocument/2006/relationships/tags" Target="../tags/tag242.xml"/><Relationship Id="rId26" Type="http://schemas.openxmlformats.org/officeDocument/2006/relationships/tags" Target="../tags/tag241.xml"/><Relationship Id="rId25" Type="http://schemas.openxmlformats.org/officeDocument/2006/relationships/tags" Target="../tags/tag240.xml"/><Relationship Id="rId24" Type="http://schemas.openxmlformats.org/officeDocument/2006/relationships/tags" Target="../tags/tag239.xml"/><Relationship Id="rId23" Type="http://schemas.openxmlformats.org/officeDocument/2006/relationships/tags" Target="../tags/tag238.xml"/><Relationship Id="rId22" Type="http://schemas.openxmlformats.org/officeDocument/2006/relationships/tags" Target="../tags/tag237.xml"/><Relationship Id="rId21" Type="http://schemas.openxmlformats.org/officeDocument/2006/relationships/tags" Target="../tags/tag236.xml"/><Relationship Id="rId20" Type="http://schemas.openxmlformats.org/officeDocument/2006/relationships/tags" Target="../tags/tag235.xml"/><Relationship Id="rId2" Type="http://schemas.openxmlformats.org/officeDocument/2006/relationships/tags" Target="../tags/tag217.xml"/><Relationship Id="rId19" Type="http://schemas.openxmlformats.org/officeDocument/2006/relationships/tags" Target="../tags/tag234.xml"/><Relationship Id="rId18" Type="http://schemas.openxmlformats.org/officeDocument/2006/relationships/tags" Target="../tags/tag233.xml"/><Relationship Id="rId17" Type="http://schemas.openxmlformats.org/officeDocument/2006/relationships/tags" Target="../tags/tag232.xml"/><Relationship Id="rId16" Type="http://schemas.openxmlformats.org/officeDocument/2006/relationships/tags" Target="../tags/tag231.xml"/><Relationship Id="rId15" Type="http://schemas.openxmlformats.org/officeDocument/2006/relationships/tags" Target="../tags/tag230.xml"/><Relationship Id="rId14" Type="http://schemas.openxmlformats.org/officeDocument/2006/relationships/tags" Target="../tags/tag229.xml"/><Relationship Id="rId13" Type="http://schemas.openxmlformats.org/officeDocument/2006/relationships/tags" Target="../tags/tag228.xml"/><Relationship Id="rId12" Type="http://schemas.openxmlformats.org/officeDocument/2006/relationships/tags" Target="../tags/tag227.xml"/><Relationship Id="rId11" Type="http://schemas.openxmlformats.org/officeDocument/2006/relationships/tags" Target="../tags/tag226.xml"/><Relationship Id="rId10" Type="http://schemas.openxmlformats.org/officeDocument/2006/relationships/tags" Target="../tags/tag225.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302.xml"/><Relationship Id="rId8" Type="http://schemas.openxmlformats.org/officeDocument/2006/relationships/tags" Target="../tags/tag301.xml"/><Relationship Id="rId71" Type="http://schemas.openxmlformats.org/officeDocument/2006/relationships/tags" Target="../tags/tag364.xml"/><Relationship Id="rId70" Type="http://schemas.openxmlformats.org/officeDocument/2006/relationships/tags" Target="../tags/tag363.xml"/><Relationship Id="rId7" Type="http://schemas.openxmlformats.org/officeDocument/2006/relationships/tags" Target="../tags/tag300.xml"/><Relationship Id="rId69" Type="http://schemas.openxmlformats.org/officeDocument/2006/relationships/tags" Target="../tags/tag362.xml"/><Relationship Id="rId68" Type="http://schemas.openxmlformats.org/officeDocument/2006/relationships/tags" Target="../tags/tag361.xml"/><Relationship Id="rId67" Type="http://schemas.openxmlformats.org/officeDocument/2006/relationships/tags" Target="../tags/tag360.xml"/><Relationship Id="rId66" Type="http://schemas.openxmlformats.org/officeDocument/2006/relationships/tags" Target="../tags/tag359.xml"/><Relationship Id="rId65" Type="http://schemas.openxmlformats.org/officeDocument/2006/relationships/tags" Target="../tags/tag358.xml"/><Relationship Id="rId64" Type="http://schemas.openxmlformats.org/officeDocument/2006/relationships/tags" Target="../tags/tag357.xml"/><Relationship Id="rId63" Type="http://schemas.openxmlformats.org/officeDocument/2006/relationships/tags" Target="../tags/tag356.xml"/><Relationship Id="rId62" Type="http://schemas.openxmlformats.org/officeDocument/2006/relationships/tags" Target="../tags/tag355.xml"/><Relationship Id="rId61" Type="http://schemas.openxmlformats.org/officeDocument/2006/relationships/tags" Target="../tags/tag354.xml"/><Relationship Id="rId60" Type="http://schemas.openxmlformats.org/officeDocument/2006/relationships/tags" Target="../tags/tag353.xml"/><Relationship Id="rId6" Type="http://schemas.openxmlformats.org/officeDocument/2006/relationships/tags" Target="../tags/tag299.xml"/><Relationship Id="rId59" Type="http://schemas.openxmlformats.org/officeDocument/2006/relationships/tags" Target="../tags/tag352.xml"/><Relationship Id="rId58" Type="http://schemas.openxmlformats.org/officeDocument/2006/relationships/tags" Target="../tags/tag351.xml"/><Relationship Id="rId57" Type="http://schemas.openxmlformats.org/officeDocument/2006/relationships/tags" Target="../tags/tag350.xml"/><Relationship Id="rId56" Type="http://schemas.openxmlformats.org/officeDocument/2006/relationships/tags" Target="../tags/tag349.xml"/><Relationship Id="rId55" Type="http://schemas.openxmlformats.org/officeDocument/2006/relationships/tags" Target="../tags/tag348.xml"/><Relationship Id="rId54" Type="http://schemas.openxmlformats.org/officeDocument/2006/relationships/tags" Target="../tags/tag347.xml"/><Relationship Id="rId53" Type="http://schemas.openxmlformats.org/officeDocument/2006/relationships/tags" Target="../tags/tag346.xml"/><Relationship Id="rId52" Type="http://schemas.openxmlformats.org/officeDocument/2006/relationships/tags" Target="../tags/tag345.xml"/><Relationship Id="rId51" Type="http://schemas.openxmlformats.org/officeDocument/2006/relationships/tags" Target="../tags/tag344.xml"/><Relationship Id="rId50" Type="http://schemas.openxmlformats.org/officeDocument/2006/relationships/tags" Target="../tags/tag343.xml"/><Relationship Id="rId5" Type="http://schemas.openxmlformats.org/officeDocument/2006/relationships/tags" Target="../tags/tag298.xml"/><Relationship Id="rId49" Type="http://schemas.openxmlformats.org/officeDocument/2006/relationships/tags" Target="../tags/tag342.xml"/><Relationship Id="rId48" Type="http://schemas.openxmlformats.org/officeDocument/2006/relationships/tags" Target="../tags/tag341.xml"/><Relationship Id="rId47" Type="http://schemas.openxmlformats.org/officeDocument/2006/relationships/tags" Target="../tags/tag340.xml"/><Relationship Id="rId46" Type="http://schemas.openxmlformats.org/officeDocument/2006/relationships/tags" Target="../tags/tag339.xml"/><Relationship Id="rId45" Type="http://schemas.openxmlformats.org/officeDocument/2006/relationships/tags" Target="../tags/tag338.xml"/><Relationship Id="rId44" Type="http://schemas.openxmlformats.org/officeDocument/2006/relationships/tags" Target="../tags/tag337.xml"/><Relationship Id="rId43" Type="http://schemas.openxmlformats.org/officeDocument/2006/relationships/tags" Target="../tags/tag336.xml"/><Relationship Id="rId42" Type="http://schemas.openxmlformats.org/officeDocument/2006/relationships/tags" Target="../tags/tag335.xml"/><Relationship Id="rId41" Type="http://schemas.openxmlformats.org/officeDocument/2006/relationships/tags" Target="../tags/tag334.xml"/><Relationship Id="rId40" Type="http://schemas.openxmlformats.org/officeDocument/2006/relationships/tags" Target="../tags/tag333.xml"/><Relationship Id="rId4" Type="http://schemas.openxmlformats.org/officeDocument/2006/relationships/tags" Target="../tags/tag297.xml"/><Relationship Id="rId39" Type="http://schemas.openxmlformats.org/officeDocument/2006/relationships/tags" Target="../tags/tag332.xml"/><Relationship Id="rId38" Type="http://schemas.openxmlformats.org/officeDocument/2006/relationships/tags" Target="../tags/tag331.xml"/><Relationship Id="rId37" Type="http://schemas.openxmlformats.org/officeDocument/2006/relationships/tags" Target="../tags/tag330.xml"/><Relationship Id="rId36" Type="http://schemas.openxmlformats.org/officeDocument/2006/relationships/tags" Target="../tags/tag329.xml"/><Relationship Id="rId35" Type="http://schemas.openxmlformats.org/officeDocument/2006/relationships/tags" Target="../tags/tag328.xml"/><Relationship Id="rId34" Type="http://schemas.openxmlformats.org/officeDocument/2006/relationships/tags" Target="../tags/tag327.xml"/><Relationship Id="rId33" Type="http://schemas.openxmlformats.org/officeDocument/2006/relationships/tags" Target="../tags/tag326.xml"/><Relationship Id="rId32" Type="http://schemas.openxmlformats.org/officeDocument/2006/relationships/tags" Target="../tags/tag325.xml"/><Relationship Id="rId31" Type="http://schemas.openxmlformats.org/officeDocument/2006/relationships/tags" Target="../tags/tag324.xml"/><Relationship Id="rId30" Type="http://schemas.openxmlformats.org/officeDocument/2006/relationships/tags" Target="../tags/tag323.xml"/><Relationship Id="rId3" Type="http://schemas.openxmlformats.org/officeDocument/2006/relationships/tags" Target="../tags/tag296.xml"/><Relationship Id="rId29" Type="http://schemas.openxmlformats.org/officeDocument/2006/relationships/tags" Target="../tags/tag322.xml"/><Relationship Id="rId28" Type="http://schemas.openxmlformats.org/officeDocument/2006/relationships/tags" Target="../tags/tag321.xml"/><Relationship Id="rId27" Type="http://schemas.openxmlformats.org/officeDocument/2006/relationships/tags" Target="../tags/tag320.xml"/><Relationship Id="rId26" Type="http://schemas.openxmlformats.org/officeDocument/2006/relationships/tags" Target="../tags/tag319.xml"/><Relationship Id="rId25" Type="http://schemas.openxmlformats.org/officeDocument/2006/relationships/tags" Target="../tags/tag318.xml"/><Relationship Id="rId24" Type="http://schemas.openxmlformats.org/officeDocument/2006/relationships/tags" Target="../tags/tag317.xml"/><Relationship Id="rId23" Type="http://schemas.openxmlformats.org/officeDocument/2006/relationships/tags" Target="../tags/tag316.xml"/><Relationship Id="rId22" Type="http://schemas.openxmlformats.org/officeDocument/2006/relationships/tags" Target="../tags/tag315.xml"/><Relationship Id="rId21" Type="http://schemas.openxmlformats.org/officeDocument/2006/relationships/tags" Target="../tags/tag314.xml"/><Relationship Id="rId20" Type="http://schemas.openxmlformats.org/officeDocument/2006/relationships/tags" Target="../tags/tag313.xml"/><Relationship Id="rId2" Type="http://schemas.openxmlformats.org/officeDocument/2006/relationships/tags" Target="../tags/tag295.xml"/><Relationship Id="rId19" Type="http://schemas.openxmlformats.org/officeDocument/2006/relationships/tags" Target="../tags/tag312.xml"/><Relationship Id="rId18" Type="http://schemas.openxmlformats.org/officeDocument/2006/relationships/tags" Target="../tags/tag311.xml"/><Relationship Id="rId17" Type="http://schemas.openxmlformats.org/officeDocument/2006/relationships/tags" Target="../tags/tag310.xml"/><Relationship Id="rId16" Type="http://schemas.openxmlformats.org/officeDocument/2006/relationships/tags" Target="../tags/tag309.xml"/><Relationship Id="rId15" Type="http://schemas.openxmlformats.org/officeDocument/2006/relationships/tags" Target="../tags/tag308.xml"/><Relationship Id="rId14" Type="http://schemas.openxmlformats.org/officeDocument/2006/relationships/tags" Target="../tags/tag307.xml"/><Relationship Id="rId13" Type="http://schemas.openxmlformats.org/officeDocument/2006/relationships/tags" Target="../tags/tag306.xml"/><Relationship Id="rId12" Type="http://schemas.openxmlformats.org/officeDocument/2006/relationships/tags" Target="../tags/tag305.xml"/><Relationship Id="rId11" Type="http://schemas.openxmlformats.org/officeDocument/2006/relationships/tags" Target="../tags/tag304.xml"/><Relationship Id="rId10" Type="http://schemas.openxmlformats.org/officeDocument/2006/relationships/tags" Target="../tags/tag303.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4" name="图片占位符 3"/>
          <p:cNvSpPr>
            <a:spLocks noGrp="1"/>
          </p:cNvSpPr>
          <p:nvPr>
            <p:ph type="pic" sz="quarter" idx="10" hasCustomPrompt="1"/>
            <p:custDataLst>
              <p:tags r:id="rId2"/>
            </p:custDataLst>
          </p:nvPr>
        </p:nvSpPr>
        <p:spPr>
          <a:xfrm>
            <a:off x="0" y="0"/>
            <a:ext cx="12192000" cy="6858000"/>
          </a:xfrm>
          <a:prstGeom prst="rect">
            <a:avLst/>
          </a:prstGeom>
        </p:spPr>
        <p:txBody>
          <a:bodyPr/>
          <a:lstStyle>
            <a:lvl1pPr marL="0" indent="0">
              <a:buNone/>
              <a:defRPr/>
            </a:lvl1pPr>
          </a:lstStyle>
          <a:p>
            <a:r>
              <a:rPr lang="zh-CN" altLang="en-US" dirty="0"/>
              <a:t>  </a:t>
            </a:r>
            <a:endParaRPr lang="zh-CN" altLang="en-US" dirty="0"/>
          </a:p>
        </p:txBody>
      </p:sp>
      <p:sp>
        <p:nvSpPr>
          <p:cNvPr id="5" name="任意多边形: 形状 4"/>
          <p:cNvSpPr/>
          <p:nvPr userDrawn="1">
            <p:custDataLst>
              <p:tags r:id="rId3"/>
            </p:custDataLst>
          </p:nvPr>
        </p:nvSpPr>
        <p:spPr>
          <a:xfrm>
            <a:off x="0" y="2820188"/>
            <a:ext cx="12192000" cy="4037813"/>
          </a:xfrm>
          <a:custGeom>
            <a:avLst/>
            <a:gdLst>
              <a:gd name="connsiteX0" fmla="*/ 0 w 12192000"/>
              <a:gd name="connsiteY0" fmla="*/ 0 h 4037813"/>
              <a:gd name="connsiteX1" fmla="*/ 106773 w 12192000"/>
              <a:gd name="connsiteY1" fmla="*/ 36445 h 4037813"/>
              <a:gd name="connsiteX2" fmla="*/ 6096001 w 12192000"/>
              <a:gd name="connsiteY2" fmla="*/ 883678 h 4037813"/>
              <a:gd name="connsiteX3" fmla="*/ 12085229 w 12192000"/>
              <a:gd name="connsiteY3" fmla="*/ 36445 h 4037813"/>
              <a:gd name="connsiteX4" fmla="*/ 12192000 w 12192000"/>
              <a:gd name="connsiteY4" fmla="*/ 1 h 4037813"/>
              <a:gd name="connsiteX5" fmla="*/ 12192000 w 12192000"/>
              <a:gd name="connsiteY5" fmla="*/ 4037813 h 4037813"/>
              <a:gd name="connsiteX6" fmla="*/ 0 w 12192000"/>
              <a:gd name="connsiteY6" fmla="*/ 4037813 h 403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037813">
                <a:moveTo>
                  <a:pt x="0" y="0"/>
                </a:moveTo>
                <a:lnTo>
                  <a:pt x="106773" y="36445"/>
                </a:lnTo>
                <a:cubicBezTo>
                  <a:pt x="1734353" y="565729"/>
                  <a:pt x="3820949" y="883678"/>
                  <a:pt x="6096001" y="883678"/>
                </a:cubicBezTo>
                <a:cubicBezTo>
                  <a:pt x="8371054" y="883678"/>
                  <a:pt x="10457649" y="565729"/>
                  <a:pt x="12085229" y="36445"/>
                </a:cubicBezTo>
                <a:lnTo>
                  <a:pt x="12192000" y="1"/>
                </a:lnTo>
                <a:lnTo>
                  <a:pt x="12192000" y="4037813"/>
                </a:lnTo>
                <a:lnTo>
                  <a:pt x="0" y="4037813"/>
                </a:lnTo>
                <a:close/>
              </a:path>
            </a:pathLst>
          </a:cu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spcAft>
                <a:spcPts val="100"/>
              </a:spcAft>
            </a:pPr>
            <a:endParaRPr lang="zh-CN" altLang="en-US"/>
          </a:p>
        </p:txBody>
      </p:sp>
      <p:grpSp>
        <p:nvGrpSpPr>
          <p:cNvPr id="6" name="Group 74"/>
          <p:cNvGrpSpPr>
            <a:grpSpLocks noChangeAspect="1"/>
          </p:cNvGrpSpPr>
          <p:nvPr userDrawn="1"/>
        </p:nvGrpSpPr>
        <p:grpSpPr bwMode="auto">
          <a:xfrm>
            <a:off x="5159308" y="3977526"/>
            <a:ext cx="1873384" cy="521122"/>
            <a:chOff x="954" y="660"/>
            <a:chExt cx="1269" cy="353"/>
          </a:xfrm>
          <a:solidFill>
            <a:schemeClr val="bg1"/>
          </a:solidFill>
        </p:grpSpPr>
        <p:sp>
          <p:nvSpPr>
            <p:cNvPr id="7" name="Freeform 75"/>
            <p:cNvSpPr/>
            <p:nvPr userDrawn="1">
              <p:custDataLst>
                <p:tags r:id="rId4"/>
              </p:custDataLst>
            </p:nvPr>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 name="Freeform 76"/>
            <p:cNvSpPr/>
            <p:nvPr userDrawn="1">
              <p:custDataLst>
                <p:tags r:id="rId5"/>
              </p:custDataLst>
            </p:nvPr>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 name="Freeform 77"/>
            <p:cNvSpPr/>
            <p:nvPr userDrawn="1">
              <p:custDataLst>
                <p:tags r:id="rId6"/>
              </p:custDataLst>
            </p:nvPr>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 name="Freeform 78"/>
            <p:cNvSpPr/>
            <p:nvPr userDrawn="1">
              <p:custDataLst>
                <p:tags r:id="rId7"/>
              </p:custDataLst>
            </p:nvPr>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 name="Freeform 79"/>
            <p:cNvSpPr/>
            <p:nvPr userDrawn="1">
              <p:custDataLst>
                <p:tags r:id="rId8"/>
              </p:custDataLst>
            </p:nvPr>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 name="Freeform 80"/>
            <p:cNvSpPr/>
            <p:nvPr userDrawn="1">
              <p:custDataLst>
                <p:tags r:id="rId9"/>
              </p:custDataLst>
            </p:nvPr>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 name="Freeform 81"/>
            <p:cNvSpPr/>
            <p:nvPr userDrawn="1">
              <p:custDataLst>
                <p:tags r:id="rId10"/>
              </p:custDataLst>
            </p:nvPr>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 name="Freeform 82"/>
            <p:cNvSpPr/>
            <p:nvPr userDrawn="1">
              <p:custDataLst>
                <p:tags r:id="rId11"/>
              </p:custDataLst>
            </p:nvPr>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5" name="Freeform 83"/>
            <p:cNvSpPr/>
            <p:nvPr userDrawn="1">
              <p:custDataLst>
                <p:tags r:id="rId12"/>
              </p:custDataLst>
            </p:nvPr>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6" name="Freeform 84"/>
            <p:cNvSpPr/>
            <p:nvPr userDrawn="1">
              <p:custDataLst>
                <p:tags r:id="rId13"/>
              </p:custDataLst>
            </p:nvPr>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7" name="Freeform 85"/>
            <p:cNvSpPr/>
            <p:nvPr userDrawn="1">
              <p:custDataLst>
                <p:tags r:id="rId14"/>
              </p:custDataLst>
            </p:nvPr>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8" name="Freeform 86"/>
            <p:cNvSpPr>
              <a:spLocks noEditPoints="1"/>
            </p:cNvSpPr>
            <p:nvPr userDrawn="1">
              <p:custDataLst>
                <p:tags r:id="rId15"/>
              </p:custDataLst>
            </p:nvPr>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9" name="Freeform 87"/>
            <p:cNvSpPr/>
            <p:nvPr userDrawn="1">
              <p:custDataLst>
                <p:tags r:id="rId16"/>
              </p:custDataLst>
            </p:nvPr>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0" name="Freeform 88"/>
            <p:cNvSpPr/>
            <p:nvPr userDrawn="1">
              <p:custDataLst>
                <p:tags r:id="rId17"/>
              </p:custDataLst>
            </p:nvPr>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1" name="Freeform 89"/>
            <p:cNvSpPr/>
            <p:nvPr userDrawn="1">
              <p:custDataLst>
                <p:tags r:id="rId18"/>
              </p:custDataLst>
            </p:nvPr>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2" name="Freeform 90"/>
            <p:cNvSpPr/>
            <p:nvPr userDrawn="1">
              <p:custDataLst>
                <p:tags r:id="rId19"/>
              </p:custDataLst>
            </p:nvPr>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3" name="Freeform 91"/>
            <p:cNvSpPr/>
            <p:nvPr userDrawn="1">
              <p:custDataLst>
                <p:tags r:id="rId20"/>
              </p:custDataLst>
            </p:nvPr>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4" name="Freeform 92"/>
            <p:cNvSpPr>
              <a:spLocks noEditPoints="1"/>
            </p:cNvSpPr>
            <p:nvPr userDrawn="1">
              <p:custDataLst>
                <p:tags r:id="rId21"/>
              </p:custDataLst>
            </p:nvPr>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5" name="Freeform 93"/>
            <p:cNvSpPr/>
            <p:nvPr userDrawn="1">
              <p:custDataLst>
                <p:tags r:id="rId22"/>
              </p:custDataLst>
            </p:nvPr>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6" name="Freeform 94"/>
            <p:cNvSpPr/>
            <p:nvPr userDrawn="1">
              <p:custDataLst>
                <p:tags r:id="rId23"/>
              </p:custDataLst>
            </p:nvPr>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7" name="Freeform 95"/>
            <p:cNvSpPr/>
            <p:nvPr userDrawn="1">
              <p:custDataLst>
                <p:tags r:id="rId24"/>
              </p:custDataLst>
            </p:nvPr>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8" name="Freeform 96"/>
            <p:cNvSpPr/>
            <p:nvPr userDrawn="1">
              <p:custDataLst>
                <p:tags r:id="rId25"/>
              </p:custDataLst>
            </p:nvPr>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9" name="Freeform 97"/>
            <p:cNvSpPr/>
            <p:nvPr userDrawn="1">
              <p:custDataLst>
                <p:tags r:id="rId26"/>
              </p:custDataLst>
            </p:nvPr>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0" name="Freeform 98"/>
            <p:cNvSpPr/>
            <p:nvPr userDrawn="1">
              <p:custDataLst>
                <p:tags r:id="rId27"/>
              </p:custDataLst>
            </p:nvPr>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1" name="Freeform 99"/>
            <p:cNvSpPr/>
            <p:nvPr userDrawn="1">
              <p:custDataLst>
                <p:tags r:id="rId28"/>
              </p:custDataLst>
            </p:nvPr>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2" name="Freeform 100"/>
            <p:cNvSpPr>
              <a:spLocks noEditPoints="1"/>
            </p:cNvSpPr>
            <p:nvPr userDrawn="1">
              <p:custDataLst>
                <p:tags r:id="rId29"/>
              </p:custDataLst>
            </p:nvPr>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3" name="Freeform 101"/>
            <p:cNvSpPr/>
            <p:nvPr userDrawn="1">
              <p:custDataLst>
                <p:tags r:id="rId30"/>
              </p:custDataLst>
            </p:nvPr>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4" name="Freeform 102"/>
            <p:cNvSpPr/>
            <p:nvPr userDrawn="1">
              <p:custDataLst>
                <p:tags r:id="rId31"/>
              </p:custDataLst>
            </p:nvPr>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5" name="Freeform 103"/>
            <p:cNvSpPr/>
            <p:nvPr userDrawn="1">
              <p:custDataLst>
                <p:tags r:id="rId32"/>
              </p:custDataLst>
            </p:nvPr>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6" name="Freeform 104"/>
            <p:cNvSpPr/>
            <p:nvPr userDrawn="1">
              <p:custDataLst>
                <p:tags r:id="rId33"/>
              </p:custDataLst>
            </p:nvPr>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7" name="Freeform 105"/>
            <p:cNvSpPr>
              <a:spLocks noEditPoints="1"/>
            </p:cNvSpPr>
            <p:nvPr userDrawn="1">
              <p:custDataLst>
                <p:tags r:id="rId34"/>
              </p:custDataLst>
            </p:nvPr>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8" name="Freeform 106"/>
            <p:cNvSpPr/>
            <p:nvPr userDrawn="1">
              <p:custDataLst>
                <p:tags r:id="rId35"/>
              </p:custDataLst>
            </p:nvPr>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9" name="Freeform 107"/>
            <p:cNvSpPr/>
            <p:nvPr userDrawn="1">
              <p:custDataLst>
                <p:tags r:id="rId36"/>
              </p:custDataLst>
            </p:nvPr>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0" name="Freeform 108"/>
            <p:cNvSpPr/>
            <p:nvPr userDrawn="1">
              <p:custDataLst>
                <p:tags r:id="rId37"/>
              </p:custDataLst>
            </p:nvPr>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1" name="Freeform 109"/>
            <p:cNvSpPr/>
            <p:nvPr userDrawn="1">
              <p:custDataLst>
                <p:tags r:id="rId38"/>
              </p:custDataLst>
            </p:nvPr>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2" name="Freeform 110"/>
            <p:cNvSpPr/>
            <p:nvPr userDrawn="1">
              <p:custDataLst>
                <p:tags r:id="rId39"/>
              </p:custDataLst>
            </p:nvPr>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3" name="Freeform 111"/>
            <p:cNvSpPr>
              <a:spLocks noEditPoints="1"/>
            </p:cNvSpPr>
            <p:nvPr userDrawn="1">
              <p:custDataLst>
                <p:tags r:id="rId40"/>
              </p:custDataLst>
            </p:nvPr>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4" name="Freeform 112"/>
            <p:cNvSpPr/>
            <p:nvPr userDrawn="1">
              <p:custDataLst>
                <p:tags r:id="rId41"/>
              </p:custDataLst>
            </p:nvPr>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5" name="Freeform 113"/>
            <p:cNvSpPr/>
            <p:nvPr userDrawn="1">
              <p:custDataLst>
                <p:tags r:id="rId42"/>
              </p:custDataLst>
            </p:nvPr>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6" name="Freeform 114"/>
            <p:cNvSpPr/>
            <p:nvPr userDrawn="1">
              <p:custDataLst>
                <p:tags r:id="rId43"/>
              </p:custDataLst>
            </p:nvPr>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7" name="Freeform 115"/>
            <p:cNvSpPr/>
            <p:nvPr userDrawn="1">
              <p:custDataLst>
                <p:tags r:id="rId44"/>
              </p:custDataLst>
            </p:nvPr>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8" name="Freeform 116"/>
            <p:cNvSpPr/>
            <p:nvPr userDrawn="1">
              <p:custDataLst>
                <p:tags r:id="rId45"/>
              </p:custDataLst>
            </p:nvPr>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9" name="Freeform 117"/>
            <p:cNvSpPr/>
            <p:nvPr userDrawn="1">
              <p:custDataLst>
                <p:tags r:id="rId46"/>
              </p:custDataLst>
            </p:nvPr>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0" name="Freeform 118"/>
            <p:cNvSpPr/>
            <p:nvPr userDrawn="1">
              <p:custDataLst>
                <p:tags r:id="rId47"/>
              </p:custDataLst>
            </p:nvPr>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1" name="Freeform 119"/>
            <p:cNvSpPr>
              <a:spLocks noEditPoints="1"/>
            </p:cNvSpPr>
            <p:nvPr userDrawn="1">
              <p:custDataLst>
                <p:tags r:id="rId48"/>
              </p:custDataLst>
            </p:nvPr>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2" name="Freeform 120"/>
            <p:cNvSpPr/>
            <p:nvPr userDrawn="1">
              <p:custDataLst>
                <p:tags r:id="rId49"/>
              </p:custDataLst>
            </p:nvPr>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3" name="Freeform 121"/>
            <p:cNvSpPr/>
            <p:nvPr userDrawn="1">
              <p:custDataLst>
                <p:tags r:id="rId50"/>
              </p:custDataLst>
            </p:nvPr>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4" name="Freeform 122"/>
            <p:cNvSpPr/>
            <p:nvPr userDrawn="1">
              <p:custDataLst>
                <p:tags r:id="rId51"/>
              </p:custDataLst>
            </p:nvPr>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5" name="Freeform 123"/>
            <p:cNvSpPr/>
            <p:nvPr userDrawn="1">
              <p:custDataLst>
                <p:tags r:id="rId52"/>
              </p:custDataLst>
            </p:nvPr>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6" name="Freeform 124"/>
            <p:cNvSpPr/>
            <p:nvPr userDrawn="1">
              <p:custDataLst>
                <p:tags r:id="rId53"/>
              </p:custDataLst>
            </p:nvPr>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7" name="Freeform 125"/>
            <p:cNvSpPr>
              <a:spLocks noEditPoints="1"/>
            </p:cNvSpPr>
            <p:nvPr userDrawn="1">
              <p:custDataLst>
                <p:tags r:id="rId54"/>
              </p:custDataLst>
            </p:nvPr>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8" name="Freeform 126"/>
            <p:cNvSpPr/>
            <p:nvPr userDrawn="1">
              <p:custDataLst>
                <p:tags r:id="rId55"/>
              </p:custDataLst>
            </p:nvPr>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9" name="Freeform 127"/>
            <p:cNvSpPr/>
            <p:nvPr userDrawn="1">
              <p:custDataLst>
                <p:tags r:id="rId56"/>
              </p:custDataLst>
            </p:nvPr>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0" name="Freeform 128"/>
            <p:cNvSpPr/>
            <p:nvPr userDrawn="1">
              <p:custDataLst>
                <p:tags r:id="rId57"/>
              </p:custDataLst>
            </p:nvPr>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1" name="Freeform 129"/>
            <p:cNvSpPr/>
            <p:nvPr userDrawn="1">
              <p:custDataLst>
                <p:tags r:id="rId58"/>
              </p:custDataLst>
            </p:nvPr>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2" name="Freeform 130"/>
            <p:cNvSpPr/>
            <p:nvPr userDrawn="1">
              <p:custDataLst>
                <p:tags r:id="rId59"/>
              </p:custDataLst>
            </p:nvPr>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3" name="Freeform 131"/>
            <p:cNvSpPr/>
            <p:nvPr userDrawn="1">
              <p:custDataLst>
                <p:tags r:id="rId60"/>
              </p:custDataLst>
            </p:nvPr>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4" name="Freeform 132"/>
            <p:cNvSpPr/>
            <p:nvPr userDrawn="1">
              <p:custDataLst>
                <p:tags r:id="rId61"/>
              </p:custDataLst>
            </p:nvPr>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5" name="Freeform 133"/>
            <p:cNvSpPr/>
            <p:nvPr userDrawn="1">
              <p:custDataLst>
                <p:tags r:id="rId62"/>
              </p:custDataLst>
            </p:nvPr>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6" name="Freeform 134"/>
            <p:cNvSpPr/>
            <p:nvPr userDrawn="1">
              <p:custDataLst>
                <p:tags r:id="rId63"/>
              </p:custDataLst>
            </p:nvPr>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7" name="Freeform 135"/>
            <p:cNvSpPr/>
            <p:nvPr userDrawn="1">
              <p:custDataLst>
                <p:tags r:id="rId64"/>
              </p:custDataLst>
            </p:nvPr>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8" name="Freeform 136"/>
            <p:cNvSpPr/>
            <p:nvPr userDrawn="1">
              <p:custDataLst>
                <p:tags r:id="rId65"/>
              </p:custDataLst>
            </p:nvPr>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9" name="Freeform 137"/>
            <p:cNvSpPr>
              <a:spLocks noEditPoints="1"/>
            </p:cNvSpPr>
            <p:nvPr userDrawn="1">
              <p:custDataLst>
                <p:tags r:id="rId66"/>
              </p:custDataLst>
            </p:nvPr>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0" name="Freeform 138"/>
            <p:cNvSpPr/>
            <p:nvPr userDrawn="1">
              <p:custDataLst>
                <p:tags r:id="rId67"/>
              </p:custDataLst>
            </p:nvPr>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1" name="Freeform 139"/>
            <p:cNvSpPr/>
            <p:nvPr userDrawn="1">
              <p:custDataLst>
                <p:tags r:id="rId68"/>
              </p:custDataLst>
            </p:nvPr>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2" name="Freeform 140"/>
            <p:cNvSpPr/>
            <p:nvPr userDrawn="1">
              <p:custDataLst>
                <p:tags r:id="rId69"/>
              </p:custDataLst>
            </p:nvPr>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3" name="Freeform 141"/>
            <p:cNvSpPr/>
            <p:nvPr userDrawn="1">
              <p:custDataLst>
                <p:tags r:id="rId70"/>
              </p:custDataLst>
            </p:nvPr>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grpSp>
      <p:sp>
        <p:nvSpPr>
          <p:cNvPr id="74" name="矩形 73"/>
          <p:cNvSpPr/>
          <p:nvPr userDrawn="1">
            <p:custDataLst>
              <p:tags r:id="rId71"/>
            </p:custDataLst>
          </p:nvPr>
        </p:nvSpPr>
        <p:spPr>
          <a:xfrm>
            <a:off x="2472519" y="5432268"/>
            <a:ext cx="7246963" cy="275590"/>
          </a:xfrm>
          <a:prstGeom prst="rect">
            <a:avLst/>
          </a:prstGeom>
        </p:spPr>
        <p:txBody>
          <a:bodyPr wrap="square" lIns="0" rIns="0">
            <a:spAutoFit/>
          </a:bodyPr>
          <a:lstStyle/>
          <a:p>
            <a:pPr marL="0" marR="0" lvl="0" indent="0" algn="dist" defTabSz="914400" rtl="0" eaLnBrk="1" fontAlgn="auto" latinLnBrk="0" hangingPunct="1">
              <a:lnSpc>
                <a:spcPct val="120000"/>
              </a:lnSpc>
              <a:spcAft>
                <a:spcPts val="100"/>
              </a:spcAft>
              <a:buClrTx/>
              <a:buSzTx/>
              <a:buFontTx/>
              <a:buNone/>
              <a:defRPr/>
            </a:pPr>
            <a:r>
              <a:rPr lang="en-US" altLang="zh-CN" sz="1000" b="1" kern="1200" dirty="0">
                <a:solidFill>
                  <a:schemeClr val="bg1">
                    <a:lumMod val="95000"/>
                  </a:schemeClr>
                </a:solidFill>
                <a:effectLst/>
                <a:latin typeface="+mn-lt"/>
                <a:ea typeface="+mn-ea"/>
                <a:cs typeface="+mn-cs"/>
              </a:rPr>
              <a:t>  </a:t>
            </a:r>
            <a:endParaRPr lang="en-US" altLang="zh-CN" sz="1000" b="1" kern="1200" dirty="0">
              <a:solidFill>
                <a:schemeClr val="bg1">
                  <a:lumMod val="95000"/>
                </a:schemeClr>
              </a:solidFill>
              <a:effectLst/>
              <a:latin typeface="+mn-lt"/>
              <a:ea typeface="+mn-ea"/>
              <a:cs typeface="+mn-cs"/>
            </a:endParaRPr>
          </a:p>
        </p:txBody>
      </p:sp>
      <p:sp>
        <p:nvSpPr>
          <p:cNvPr id="78" name="文本占位符 77"/>
          <p:cNvSpPr>
            <a:spLocks noGrp="1"/>
          </p:cNvSpPr>
          <p:nvPr>
            <p:ph type="body" sz="quarter" idx="11" hasCustomPrompt="1"/>
            <p:custDataLst>
              <p:tags r:id="rId72"/>
            </p:custDataLst>
          </p:nvPr>
        </p:nvSpPr>
        <p:spPr>
          <a:xfrm>
            <a:off x="2218800" y="4785148"/>
            <a:ext cx="7754400" cy="721821"/>
          </a:xfrm>
          <a:prstGeom prst="rect">
            <a:avLst/>
          </a:prstGeom>
        </p:spPr>
        <p:txBody>
          <a:bodyPr anchor="ctr"/>
          <a:lstStyle>
            <a:lvl1pPr marL="0" indent="0" algn="dist">
              <a:lnSpc>
                <a:spcPct val="100000"/>
              </a:lnSpc>
              <a:buNone/>
              <a:defRPr sz="4800" b="1">
                <a:solidFill>
                  <a:schemeClr val="bg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单击此处编辑答辩报告题目</a:t>
            </a:r>
            <a:endParaRPr lang="zh-CN" altLang="en-US" dirty="0"/>
          </a:p>
        </p:txBody>
      </p:sp>
      <p:sp>
        <p:nvSpPr>
          <p:cNvPr id="75" name="文本占位符 63"/>
          <p:cNvSpPr>
            <a:spLocks noGrp="1"/>
          </p:cNvSpPr>
          <p:nvPr>
            <p:ph type="body" sz="quarter" idx="12" hasCustomPrompt="1"/>
            <p:custDataLst>
              <p:tags r:id="rId73"/>
            </p:custDataLst>
          </p:nvPr>
        </p:nvSpPr>
        <p:spPr>
          <a:xfrm>
            <a:off x="5070522" y="5968126"/>
            <a:ext cx="2050956" cy="386321"/>
          </a:xfrm>
          <a:prstGeom prst="rect">
            <a:avLst/>
          </a:prstGeom>
        </p:spPr>
        <p:txBody>
          <a:bodyPr anchor="ctr"/>
          <a:lstStyle>
            <a:lvl1pPr marL="0" indent="0" algn="ctr">
              <a:buFontTx/>
              <a:buNone/>
              <a:defRPr sz="1600" b="1">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75" name="图像"/>
          <p:cNvSpPr>
            <a:spLocks noGrp="1"/>
          </p:cNvSpPr>
          <p:nvPr>
            <p:ph type="pic" sz="half" idx="13"/>
            <p:custDataLst>
              <p:tags r:id="rId2"/>
            </p:custDataLst>
          </p:nvPr>
        </p:nvSpPr>
        <p:spPr>
          <a:xfrm>
            <a:off x="1107281" y="1437680"/>
            <a:ext cx="5155406" cy="5676520"/>
          </a:xfrm>
          <a:prstGeom prst="rect">
            <a:avLst/>
          </a:prstGeom>
          <a:ln w="9525">
            <a:round/>
          </a:ln>
        </p:spPr>
        <p:txBody>
          <a:bodyPr lIns="91439" tIns="45719" rIns="91439" bIns="45719" anchor="t">
            <a:noAutofit/>
          </a:bodyPr>
          <a:lstStyle/>
          <a:p/>
        </p:txBody>
      </p:sp>
      <p:sp>
        <p:nvSpPr>
          <p:cNvPr id="76" name="标题文本"/>
          <p:cNvSpPr txBox="1">
            <a:spLocks noGrp="1"/>
          </p:cNvSpPr>
          <p:nvPr>
            <p:ph type="title" hasCustomPrompt="1"/>
            <p:custDataLst>
              <p:tags r:id="rId3"/>
            </p:custDataLst>
          </p:nvPr>
        </p:nvSpPr>
        <p:spPr>
          <a:xfrm>
            <a:off x="1190625" y="491133"/>
            <a:ext cx="9810750" cy="1339453"/>
          </a:xfrm>
          <a:prstGeom prst="rect">
            <a:avLst/>
          </a:prstGeom>
        </p:spPr>
        <p:txBody>
          <a:bodyPr/>
          <a:lstStyle/>
          <a:p>
            <a:r>
              <a:t>标题文本</a:t>
            </a:r>
          </a:p>
        </p:txBody>
      </p:sp>
      <p:sp>
        <p:nvSpPr>
          <p:cNvPr id="77" name="正文级别 1…"/>
          <p:cNvSpPr txBox="1">
            <a:spLocks noGrp="1"/>
          </p:cNvSpPr>
          <p:nvPr>
            <p:ph type="body" sz="half" idx="1" hasCustomPrompt="1"/>
            <p:custDataLst>
              <p:tags r:id="rId4"/>
            </p:custDataLst>
          </p:nvPr>
        </p:nvSpPr>
        <p:spPr>
          <a:xfrm>
            <a:off x="6750844" y="2348508"/>
            <a:ext cx="4524375" cy="3786188"/>
          </a:xfrm>
          <a:prstGeom prst="rect">
            <a:avLst/>
          </a:prstGeom>
        </p:spPr>
        <p:txBody>
          <a:bodyPr/>
          <a:lstStyle>
            <a:lvl1pPr marL="321310" indent="-321310">
              <a:spcBef>
                <a:spcPts val="2110"/>
              </a:spcBef>
              <a:buBlip>
                <a:blip r:embed="rId5"/>
              </a:buBlip>
              <a:defRPr sz="1830"/>
            </a:lvl1pPr>
            <a:lvl2pPr marL="642620" indent="-321310">
              <a:spcBef>
                <a:spcPts val="2110"/>
              </a:spcBef>
              <a:buBlip>
                <a:blip r:embed="rId5"/>
              </a:buBlip>
              <a:defRPr sz="1830"/>
            </a:lvl2pPr>
            <a:lvl3pPr marL="964565" indent="-321310">
              <a:spcBef>
                <a:spcPts val="2110"/>
              </a:spcBef>
              <a:buBlip>
                <a:blip r:embed="rId5"/>
              </a:buBlip>
              <a:defRPr sz="1830"/>
            </a:lvl3pPr>
            <a:lvl4pPr marL="1285875" indent="-321310">
              <a:spcBef>
                <a:spcPts val="2110"/>
              </a:spcBef>
              <a:buBlip>
                <a:blip r:embed="rId5"/>
              </a:buBlip>
              <a:defRPr sz="1830"/>
            </a:lvl4pPr>
            <a:lvl5pPr marL="1607185" indent="-321310">
              <a:spcBef>
                <a:spcPts val="2110"/>
              </a:spcBef>
              <a:buBlip>
                <a:blip r:embed="rId5"/>
              </a:buBlip>
              <a:defRPr sz="1830"/>
            </a:lvl5pPr>
          </a:lstStyle>
          <a:p>
            <a:r>
              <a:t>正文级别 1</a:t>
            </a:r>
          </a:p>
          <a:p>
            <a:pPr lvl="1"/>
            <a:r>
              <a:t>正文级别 2</a:t>
            </a:r>
          </a:p>
          <a:p>
            <a:pPr lvl="2"/>
            <a:r>
              <a:t>正文级别 3</a:t>
            </a:r>
          </a:p>
          <a:p>
            <a:pPr lvl="3"/>
            <a:r>
              <a:t>正文级别 4</a:t>
            </a:r>
          </a:p>
          <a:p>
            <a:pPr lvl="4"/>
            <a:r>
              <a:t>正文级别 5</a:t>
            </a:r>
          </a:p>
        </p:txBody>
      </p:sp>
      <p:sp>
        <p:nvSpPr>
          <p:cNvPr id="78" name="幻灯片编号"/>
          <p:cNvSpPr txBox="1">
            <a:spLocks noGrp="1"/>
          </p:cNvSpPr>
          <p:nvPr>
            <p:ph type="sldNum" sz="quarter" idx="2"/>
            <p:custDataLst>
              <p:tags r:id="rId6"/>
            </p:custDataLst>
          </p:nvPr>
        </p:nvSpPr>
        <p:spPr>
          <a:xfrm>
            <a:off x="5899309" y="6340078"/>
            <a:ext cx="294953" cy="297389"/>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61" name="文本占位符 77"/>
          <p:cNvSpPr>
            <a:spLocks noGrp="1"/>
          </p:cNvSpPr>
          <p:nvPr>
            <p:ph type="body" sz="quarter" idx="11" hasCustomPrompt="1"/>
            <p:custDataLst>
              <p:tags r:id="rId2"/>
            </p:custDataLst>
          </p:nvPr>
        </p:nvSpPr>
        <p:spPr>
          <a:xfrm>
            <a:off x="2218800" y="3076522"/>
            <a:ext cx="7754400" cy="721821"/>
          </a:xfrm>
          <a:prstGeom prst="rect">
            <a:avLst/>
          </a:prstGeom>
        </p:spPr>
        <p:txBody>
          <a:bodyPr anchor="ctr"/>
          <a:lstStyle>
            <a:lvl1pPr marL="0" indent="0" algn="dist">
              <a:lnSpc>
                <a:spcPct val="100000"/>
              </a:lnSpc>
              <a:buNone/>
              <a:defRPr sz="4800" b="1">
                <a:solidFill>
                  <a:schemeClr val="bg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单击此处编辑答辩报告题目</a:t>
            </a:r>
            <a:endParaRPr lang="zh-CN" altLang="en-US" dirty="0"/>
          </a:p>
        </p:txBody>
      </p:sp>
      <p:sp>
        <p:nvSpPr>
          <p:cNvPr id="64" name="文本占位符 63"/>
          <p:cNvSpPr>
            <a:spLocks noGrp="1"/>
          </p:cNvSpPr>
          <p:nvPr>
            <p:ph type="body" sz="quarter" idx="12" hasCustomPrompt="1"/>
            <p:custDataLst>
              <p:tags r:id="rId3"/>
            </p:custDataLst>
          </p:nvPr>
        </p:nvSpPr>
        <p:spPr>
          <a:xfrm>
            <a:off x="5070522" y="5207653"/>
            <a:ext cx="2050956" cy="386321"/>
          </a:xfrm>
          <a:prstGeom prst="rect">
            <a:avLst/>
          </a:prstGeom>
        </p:spPr>
        <p:txBody>
          <a:bodyPr anchor="ctr"/>
          <a:lstStyle>
            <a:lvl1pPr marL="0" indent="0" algn="ctr">
              <a:buFontTx/>
              <a:buNone/>
              <a:defRPr sz="1600" b="1">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dirty="0"/>
              <a:t>答辩人信息</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0" name="副标题 2"/>
          <p:cNvSpPr txBox="1"/>
          <p:nvPr userDrawn="1">
            <p:custDataLst>
              <p:tags r:id="rId2"/>
            </p:custDataLst>
          </p:nvPr>
        </p:nvSpPr>
        <p:spPr>
          <a:xfrm>
            <a:off x="1514475" y="4093210"/>
            <a:ext cx="3641090" cy="2319020"/>
          </a:xfrm>
          <a:prstGeom prst="rect">
            <a:avLst/>
          </a:prstGeom>
          <a:solidFill>
            <a:srgbClr val="04428A"/>
          </a:solidFill>
        </p:spPr>
        <p:txBody>
          <a:bodyPr vert="horz" lIns="0" tIns="45720" rIns="0" bIns="45720" rtlCol="0" anchor="ctr">
            <a:normAutofit/>
          </a:bodyPr>
          <a:lstStyle>
            <a:lvl1pPr marL="0" indent="0" algn="l" defTabSz="914400" rtl="0" eaLnBrk="1" latinLnBrk="0" hangingPunct="1">
              <a:lnSpc>
                <a:spcPct val="90000"/>
              </a:lnSpc>
              <a:spcBef>
                <a:spcPts val="1000"/>
              </a:spcBef>
              <a:buFont typeface="Arial" panose="020B060402020209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9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9pPr>
          </a:lstStyle>
          <a:p>
            <a:pPr algn="l"/>
            <a:endParaRPr lang="zh-CN" altLang="en-US" sz="2000" b="1" dirty="0">
              <a:solidFill>
                <a:schemeClr val="bg1"/>
              </a:solidFill>
              <a:latin typeface="+mj-ea"/>
              <a:ea typeface="+mj-ea"/>
            </a:endParaRPr>
          </a:p>
        </p:txBody>
      </p:sp>
      <p:sp>
        <p:nvSpPr>
          <p:cNvPr id="85" name="文本占位符 84"/>
          <p:cNvSpPr>
            <a:spLocks noGrp="1"/>
          </p:cNvSpPr>
          <p:nvPr>
            <p:ph type="body" sz="quarter" idx="14" hasCustomPrompt="1"/>
            <p:custDataLst>
              <p:tags r:id="rId3"/>
            </p:custDataLst>
          </p:nvPr>
        </p:nvSpPr>
        <p:spPr>
          <a:xfrm>
            <a:off x="1515340" y="4462891"/>
            <a:ext cx="2743200" cy="617537"/>
          </a:xfrm>
          <a:prstGeom prst="rect">
            <a:avLst/>
          </a:prstGeom>
        </p:spPr>
        <p:txBody>
          <a:bodyPr anchor="ctr"/>
          <a:lstStyle>
            <a:lvl1pPr marL="0" indent="0" algn="l">
              <a:buNone/>
              <a:defRPr b="1">
                <a:solidFill>
                  <a:schemeClr val="bg1"/>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答辩人信息</a:t>
            </a:r>
            <a:endParaRPr lang="zh-CN" altLang="en-US" dirty="0"/>
          </a:p>
        </p:txBody>
      </p:sp>
      <p:grpSp>
        <p:nvGrpSpPr>
          <p:cNvPr id="87" name="Group 74"/>
          <p:cNvGrpSpPr>
            <a:grpSpLocks noChangeAspect="1"/>
          </p:cNvGrpSpPr>
          <p:nvPr userDrawn="1"/>
        </p:nvGrpSpPr>
        <p:grpSpPr bwMode="auto">
          <a:xfrm>
            <a:off x="1514476" y="763270"/>
            <a:ext cx="2014537" cy="560387"/>
            <a:chOff x="954" y="660"/>
            <a:chExt cx="1269" cy="353"/>
          </a:xfrm>
        </p:grpSpPr>
        <p:sp>
          <p:nvSpPr>
            <p:cNvPr id="89" name="Freeform 75"/>
            <p:cNvSpPr/>
            <p:nvPr userDrawn="1">
              <p:custDataLst>
                <p:tags r:id="rId4"/>
              </p:custDataLst>
            </p:nvPr>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0" name="Freeform 76"/>
            <p:cNvSpPr/>
            <p:nvPr userDrawn="1">
              <p:custDataLst>
                <p:tags r:id="rId5"/>
              </p:custDataLst>
            </p:nvPr>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1" name="Freeform 77"/>
            <p:cNvSpPr/>
            <p:nvPr userDrawn="1">
              <p:custDataLst>
                <p:tags r:id="rId6"/>
              </p:custDataLst>
            </p:nvPr>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2" name="Freeform 78"/>
            <p:cNvSpPr/>
            <p:nvPr userDrawn="1">
              <p:custDataLst>
                <p:tags r:id="rId7"/>
              </p:custDataLst>
            </p:nvPr>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3" name="Freeform 79"/>
            <p:cNvSpPr/>
            <p:nvPr userDrawn="1">
              <p:custDataLst>
                <p:tags r:id="rId8"/>
              </p:custDataLst>
            </p:nvPr>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4" name="Freeform 80"/>
            <p:cNvSpPr/>
            <p:nvPr userDrawn="1">
              <p:custDataLst>
                <p:tags r:id="rId9"/>
              </p:custDataLst>
            </p:nvPr>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5" name="Freeform 81"/>
            <p:cNvSpPr/>
            <p:nvPr userDrawn="1">
              <p:custDataLst>
                <p:tags r:id="rId10"/>
              </p:custDataLst>
            </p:nvPr>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6" name="Freeform 82"/>
            <p:cNvSpPr/>
            <p:nvPr userDrawn="1">
              <p:custDataLst>
                <p:tags r:id="rId11"/>
              </p:custDataLst>
            </p:nvPr>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7" name="Freeform 83"/>
            <p:cNvSpPr/>
            <p:nvPr userDrawn="1">
              <p:custDataLst>
                <p:tags r:id="rId12"/>
              </p:custDataLst>
            </p:nvPr>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8" name="Freeform 84"/>
            <p:cNvSpPr/>
            <p:nvPr userDrawn="1">
              <p:custDataLst>
                <p:tags r:id="rId13"/>
              </p:custDataLst>
            </p:nvPr>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9" name="Freeform 85"/>
            <p:cNvSpPr/>
            <p:nvPr userDrawn="1">
              <p:custDataLst>
                <p:tags r:id="rId14"/>
              </p:custDataLst>
            </p:nvPr>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0" name="Freeform 86"/>
            <p:cNvSpPr>
              <a:spLocks noEditPoints="1"/>
            </p:cNvSpPr>
            <p:nvPr userDrawn="1">
              <p:custDataLst>
                <p:tags r:id="rId15"/>
              </p:custDataLst>
            </p:nvPr>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1" name="Freeform 87"/>
            <p:cNvSpPr/>
            <p:nvPr userDrawn="1">
              <p:custDataLst>
                <p:tags r:id="rId16"/>
              </p:custDataLst>
            </p:nvPr>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2" name="Freeform 88"/>
            <p:cNvSpPr/>
            <p:nvPr userDrawn="1">
              <p:custDataLst>
                <p:tags r:id="rId17"/>
              </p:custDataLst>
            </p:nvPr>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3" name="Freeform 89"/>
            <p:cNvSpPr/>
            <p:nvPr userDrawn="1">
              <p:custDataLst>
                <p:tags r:id="rId18"/>
              </p:custDataLst>
            </p:nvPr>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4" name="Freeform 90"/>
            <p:cNvSpPr/>
            <p:nvPr userDrawn="1">
              <p:custDataLst>
                <p:tags r:id="rId19"/>
              </p:custDataLst>
            </p:nvPr>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5" name="Freeform 91"/>
            <p:cNvSpPr/>
            <p:nvPr userDrawn="1">
              <p:custDataLst>
                <p:tags r:id="rId20"/>
              </p:custDataLst>
            </p:nvPr>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6" name="Freeform 92"/>
            <p:cNvSpPr>
              <a:spLocks noEditPoints="1"/>
            </p:cNvSpPr>
            <p:nvPr userDrawn="1">
              <p:custDataLst>
                <p:tags r:id="rId21"/>
              </p:custDataLst>
            </p:nvPr>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7" name="Freeform 93"/>
            <p:cNvSpPr/>
            <p:nvPr userDrawn="1">
              <p:custDataLst>
                <p:tags r:id="rId22"/>
              </p:custDataLst>
            </p:nvPr>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8" name="Freeform 94"/>
            <p:cNvSpPr/>
            <p:nvPr userDrawn="1">
              <p:custDataLst>
                <p:tags r:id="rId23"/>
              </p:custDataLst>
            </p:nvPr>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9" name="Freeform 95"/>
            <p:cNvSpPr/>
            <p:nvPr userDrawn="1">
              <p:custDataLst>
                <p:tags r:id="rId24"/>
              </p:custDataLst>
            </p:nvPr>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0" name="Freeform 96"/>
            <p:cNvSpPr/>
            <p:nvPr userDrawn="1">
              <p:custDataLst>
                <p:tags r:id="rId25"/>
              </p:custDataLst>
            </p:nvPr>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1" name="Freeform 97"/>
            <p:cNvSpPr/>
            <p:nvPr userDrawn="1">
              <p:custDataLst>
                <p:tags r:id="rId26"/>
              </p:custDataLst>
            </p:nvPr>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2" name="Freeform 98"/>
            <p:cNvSpPr/>
            <p:nvPr userDrawn="1">
              <p:custDataLst>
                <p:tags r:id="rId27"/>
              </p:custDataLst>
            </p:nvPr>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3" name="Freeform 99"/>
            <p:cNvSpPr/>
            <p:nvPr userDrawn="1">
              <p:custDataLst>
                <p:tags r:id="rId28"/>
              </p:custDataLst>
            </p:nvPr>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4" name="Freeform 100"/>
            <p:cNvSpPr>
              <a:spLocks noEditPoints="1"/>
            </p:cNvSpPr>
            <p:nvPr userDrawn="1">
              <p:custDataLst>
                <p:tags r:id="rId29"/>
              </p:custDataLst>
            </p:nvPr>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5" name="Freeform 101"/>
            <p:cNvSpPr/>
            <p:nvPr userDrawn="1">
              <p:custDataLst>
                <p:tags r:id="rId30"/>
              </p:custDataLst>
            </p:nvPr>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6" name="Freeform 102"/>
            <p:cNvSpPr/>
            <p:nvPr userDrawn="1">
              <p:custDataLst>
                <p:tags r:id="rId31"/>
              </p:custDataLst>
            </p:nvPr>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7" name="Freeform 103"/>
            <p:cNvSpPr/>
            <p:nvPr userDrawn="1">
              <p:custDataLst>
                <p:tags r:id="rId32"/>
              </p:custDataLst>
            </p:nvPr>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8" name="Freeform 104"/>
            <p:cNvSpPr/>
            <p:nvPr userDrawn="1">
              <p:custDataLst>
                <p:tags r:id="rId33"/>
              </p:custDataLst>
            </p:nvPr>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9" name="Freeform 105"/>
            <p:cNvSpPr>
              <a:spLocks noEditPoints="1"/>
            </p:cNvSpPr>
            <p:nvPr userDrawn="1">
              <p:custDataLst>
                <p:tags r:id="rId34"/>
              </p:custDataLst>
            </p:nvPr>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0" name="Freeform 106"/>
            <p:cNvSpPr/>
            <p:nvPr userDrawn="1">
              <p:custDataLst>
                <p:tags r:id="rId35"/>
              </p:custDataLst>
            </p:nvPr>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1" name="Freeform 107"/>
            <p:cNvSpPr/>
            <p:nvPr userDrawn="1">
              <p:custDataLst>
                <p:tags r:id="rId36"/>
              </p:custDataLst>
            </p:nvPr>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2" name="Freeform 108"/>
            <p:cNvSpPr/>
            <p:nvPr userDrawn="1">
              <p:custDataLst>
                <p:tags r:id="rId37"/>
              </p:custDataLst>
            </p:nvPr>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3" name="Freeform 109"/>
            <p:cNvSpPr/>
            <p:nvPr userDrawn="1">
              <p:custDataLst>
                <p:tags r:id="rId38"/>
              </p:custDataLst>
            </p:nvPr>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4" name="Freeform 110"/>
            <p:cNvSpPr/>
            <p:nvPr userDrawn="1">
              <p:custDataLst>
                <p:tags r:id="rId39"/>
              </p:custDataLst>
            </p:nvPr>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5" name="Freeform 111"/>
            <p:cNvSpPr>
              <a:spLocks noEditPoints="1"/>
            </p:cNvSpPr>
            <p:nvPr userDrawn="1">
              <p:custDataLst>
                <p:tags r:id="rId40"/>
              </p:custDataLst>
            </p:nvPr>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6" name="Freeform 112"/>
            <p:cNvSpPr/>
            <p:nvPr userDrawn="1">
              <p:custDataLst>
                <p:tags r:id="rId41"/>
              </p:custDataLst>
            </p:nvPr>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7" name="Freeform 113"/>
            <p:cNvSpPr/>
            <p:nvPr userDrawn="1">
              <p:custDataLst>
                <p:tags r:id="rId42"/>
              </p:custDataLst>
            </p:nvPr>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8" name="Freeform 114"/>
            <p:cNvSpPr/>
            <p:nvPr userDrawn="1">
              <p:custDataLst>
                <p:tags r:id="rId43"/>
              </p:custDataLst>
            </p:nvPr>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9" name="Freeform 115"/>
            <p:cNvSpPr/>
            <p:nvPr userDrawn="1">
              <p:custDataLst>
                <p:tags r:id="rId44"/>
              </p:custDataLst>
            </p:nvPr>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0" name="Freeform 116"/>
            <p:cNvSpPr/>
            <p:nvPr userDrawn="1">
              <p:custDataLst>
                <p:tags r:id="rId45"/>
              </p:custDataLst>
            </p:nvPr>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1" name="Freeform 117"/>
            <p:cNvSpPr/>
            <p:nvPr userDrawn="1">
              <p:custDataLst>
                <p:tags r:id="rId46"/>
              </p:custDataLst>
            </p:nvPr>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2" name="Freeform 118"/>
            <p:cNvSpPr/>
            <p:nvPr userDrawn="1">
              <p:custDataLst>
                <p:tags r:id="rId47"/>
              </p:custDataLst>
            </p:nvPr>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3" name="Freeform 119"/>
            <p:cNvSpPr>
              <a:spLocks noEditPoints="1"/>
            </p:cNvSpPr>
            <p:nvPr userDrawn="1">
              <p:custDataLst>
                <p:tags r:id="rId48"/>
              </p:custDataLst>
            </p:nvPr>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4" name="Freeform 120"/>
            <p:cNvSpPr/>
            <p:nvPr userDrawn="1">
              <p:custDataLst>
                <p:tags r:id="rId49"/>
              </p:custDataLst>
            </p:nvPr>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5" name="Freeform 121"/>
            <p:cNvSpPr/>
            <p:nvPr userDrawn="1">
              <p:custDataLst>
                <p:tags r:id="rId50"/>
              </p:custDataLst>
            </p:nvPr>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6" name="Freeform 122"/>
            <p:cNvSpPr/>
            <p:nvPr userDrawn="1">
              <p:custDataLst>
                <p:tags r:id="rId51"/>
              </p:custDataLst>
            </p:nvPr>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7" name="Freeform 123"/>
            <p:cNvSpPr/>
            <p:nvPr userDrawn="1">
              <p:custDataLst>
                <p:tags r:id="rId52"/>
              </p:custDataLst>
            </p:nvPr>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8" name="Freeform 124"/>
            <p:cNvSpPr/>
            <p:nvPr userDrawn="1">
              <p:custDataLst>
                <p:tags r:id="rId53"/>
              </p:custDataLst>
            </p:nvPr>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9" name="Freeform 125"/>
            <p:cNvSpPr>
              <a:spLocks noEditPoints="1"/>
            </p:cNvSpPr>
            <p:nvPr userDrawn="1">
              <p:custDataLst>
                <p:tags r:id="rId54"/>
              </p:custDataLst>
            </p:nvPr>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0" name="Freeform 126"/>
            <p:cNvSpPr/>
            <p:nvPr userDrawn="1">
              <p:custDataLst>
                <p:tags r:id="rId55"/>
              </p:custDataLst>
            </p:nvPr>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1" name="Freeform 127"/>
            <p:cNvSpPr/>
            <p:nvPr userDrawn="1">
              <p:custDataLst>
                <p:tags r:id="rId56"/>
              </p:custDataLst>
            </p:nvPr>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2" name="Freeform 128"/>
            <p:cNvSpPr/>
            <p:nvPr userDrawn="1">
              <p:custDataLst>
                <p:tags r:id="rId57"/>
              </p:custDataLst>
            </p:nvPr>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3" name="Freeform 129"/>
            <p:cNvSpPr/>
            <p:nvPr userDrawn="1">
              <p:custDataLst>
                <p:tags r:id="rId58"/>
              </p:custDataLst>
            </p:nvPr>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4" name="Freeform 130"/>
            <p:cNvSpPr/>
            <p:nvPr userDrawn="1">
              <p:custDataLst>
                <p:tags r:id="rId59"/>
              </p:custDataLst>
            </p:nvPr>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5" name="Freeform 131"/>
            <p:cNvSpPr/>
            <p:nvPr userDrawn="1">
              <p:custDataLst>
                <p:tags r:id="rId60"/>
              </p:custDataLst>
            </p:nvPr>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6" name="Freeform 132"/>
            <p:cNvSpPr/>
            <p:nvPr userDrawn="1">
              <p:custDataLst>
                <p:tags r:id="rId61"/>
              </p:custDataLst>
            </p:nvPr>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7" name="Freeform 133"/>
            <p:cNvSpPr/>
            <p:nvPr userDrawn="1">
              <p:custDataLst>
                <p:tags r:id="rId62"/>
              </p:custDataLst>
            </p:nvPr>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8" name="Freeform 134"/>
            <p:cNvSpPr/>
            <p:nvPr userDrawn="1">
              <p:custDataLst>
                <p:tags r:id="rId63"/>
              </p:custDataLst>
            </p:nvPr>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9" name="Freeform 135"/>
            <p:cNvSpPr/>
            <p:nvPr userDrawn="1">
              <p:custDataLst>
                <p:tags r:id="rId64"/>
              </p:custDataLst>
            </p:nvPr>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0" name="Freeform 136"/>
            <p:cNvSpPr/>
            <p:nvPr userDrawn="1">
              <p:custDataLst>
                <p:tags r:id="rId65"/>
              </p:custDataLst>
            </p:nvPr>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1" name="Freeform 137"/>
            <p:cNvSpPr>
              <a:spLocks noEditPoints="1"/>
            </p:cNvSpPr>
            <p:nvPr userDrawn="1">
              <p:custDataLst>
                <p:tags r:id="rId66"/>
              </p:custDataLst>
            </p:nvPr>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2" name="Freeform 138"/>
            <p:cNvSpPr/>
            <p:nvPr userDrawn="1">
              <p:custDataLst>
                <p:tags r:id="rId67"/>
              </p:custDataLst>
            </p:nvPr>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3" name="Freeform 139"/>
            <p:cNvSpPr/>
            <p:nvPr userDrawn="1">
              <p:custDataLst>
                <p:tags r:id="rId68"/>
              </p:custDataLst>
            </p:nvPr>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4" name="Freeform 140"/>
            <p:cNvSpPr/>
            <p:nvPr userDrawn="1">
              <p:custDataLst>
                <p:tags r:id="rId69"/>
              </p:custDataLst>
            </p:nvPr>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5" name="Freeform 141"/>
            <p:cNvSpPr/>
            <p:nvPr userDrawn="1">
              <p:custDataLst>
                <p:tags r:id="rId70"/>
              </p:custDataLst>
            </p:nvPr>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grpSp>
      <p:sp>
        <p:nvSpPr>
          <p:cNvPr id="77" name="文本占位符 77"/>
          <p:cNvSpPr>
            <a:spLocks noGrp="1"/>
          </p:cNvSpPr>
          <p:nvPr>
            <p:ph type="body" sz="quarter" idx="11" hasCustomPrompt="1"/>
            <p:custDataLst>
              <p:tags r:id="rId71"/>
            </p:custDataLst>
          </p:nvPr>
        </p:nvSpPr>
        <p:spPr>
          <a:xfrm>
            <a:off x="1514476" y="2158135"/>
            <a:ext cx="7754400" cy="721821"/>
          </a:xfrm>
          <a:prstGeom prst="rect">
            <a:avLst/>
          </a:prstGeom>
        </p:spPr>
        <p:txBody>
          <a:bodyPr lIns="0" rIns="0" anchor="ctr"/>
          <a:lstStyle>
            <a:lvl1pPr marL="0" indent="0" algn="l">
              <a:lnSpc>
                <a:spcPct val="100000"/>
              </a:lnSpc>
              <a:buNone/>
              <a:defRPr sz="4800" b="1">
                <a:solidFill>
                  <a:schemeClr val="tx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单击此处编辑题目</a:t>
            </a:r>
            <a:endParaRPr lang="zh-CN" altLang="en-US" dirty="0"/>
          </a:p>
        </p:txBody>
      </p:sp>
      <p:sp>
        <p:nvSpPr>
          <p:cNvPr id="78" name="文本占位符 77"/>
          <p:cNvSpPr>
            <a:spLocks noGrp="1"/>
          </p:cNvSpPr>
          <p:nvPr>
            <p:ph type="body" sz="quarter" idx="15" hasCustomPrompt="1"/>
            <p:custDataLst>
              <p:tags r:id="rId72"/>
            </p:custDataLst>
          </p:nvPr>
        </p:nvSpPr>
        <p:spPr>
          <a:xfrm>
            <a:off x="1514476" y="3058681"/>
            <a:ext cx="3231228" cy="485081"/>
          </a:xfrm>
          <a:prstGeom prst="rect">
            <a:avLst/>
          </a:prstGeom>
        </p:spPr>
        <p:txBody>
          <a:bodyPr lIns="0" rIns="0" anchor="ctr"/>
          <a:lstStyle>
            <a:lvl1pPr marL="0" indent="0" algn="dist">
              <a:lnSpc>
                <a:spcPct val="100000"/>
              </a:lnSpc>
              <a:buNone/>
              <a:defRPr sz="2400" b="1">
                <a:solidFill>
                  <a:schemeClr val="tx2"/>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单击编辑副标题</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718218" y="202011"/>
            <a:ext cx="8655953" cy="601075"/>
          </a:xfrm>
          <a:prstGeom prst="rect">
            <a:avLst/>
          </a:prstGeom>
        </p:spPr>
        <p:txBody>
          <a:bodyPr lIns="0" rIns="0" anchor="ctr">
            <a:normAutofit/>
          </a:bodyPr>
          <a:lstStyle>
            <a:lvl1pPr>
              <a:defRPr sz="2800" b="1">
                <a:latin typeface="方正粗雅宋简体" panose="02000000000000000000" pitchFamily="2" charset="-122"/>
                <a:ea typeface="方正粗雅宋简体" panose="02000000000000000000" pitchFamily="2" charset="-122"/>
              </a:defRPr>
            </a:lvl1pPr>
          </a:lstStyle>
          <a:p>
            <a:r>
              <a:rPr lang="zh-CN" altLang="en-US" dirty="0"/>
              <a:t>单击此处编辑母版标题样式</a:t>
            </a:r>
            <a:endParaRPr lang="zh-CN" altLang="en-US" dirty="0"/>
          </a:p>
        </p:txBody>
      </p:sp>
      <p:grpSp>
        <p:nvGrpSpPr>
          <p:cNvPr id="6" name="Group 74"/>
          <p:cNvGrpSpPr>
            <a:grpSpLocks noChangeAspect="1"/>
          </p:cNvGrpSpPr>
          <p:nvPr userDrawn="1"/>
        </p:nvGrpSpPr>
        <p:grpSpPr bwMode="auto">
          <a:xfrm>
            <a:off x="9961824" y="317195"/>
            <a:ext cx="1557337" cy="433207"/>
            <a:chOff x="954" y="660"/>
            <a:chExt cx="1269" cy="353"/>
          </a:xfrm>
        </p:grpSpPr>
        <p:sp>
          <p:nvSpPr>
            <p:cNvPr id="7" name="Freeform 75"/>
            <p:cNvSpPr/>
            <p:nvPr userDrawn="1">
              <p:custDataLst>
                <p:tags r:id="rId3"/>
              </p:custDataLst>
            </p:nvPr>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8" name="Freeform 76"/>
            <p:cNvSpPr/>
            <p:nvPr userDrawn="1">
              <p:custDataLst>
                <p:tags r:id="rId4"/>
              </p:custDataLst>
            </p:nvPr>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 name="Freeform 77"/>
            <p:cNvSpPr/>
            <p:nvPr userDrawn="1">
              <p:custDataLst>
                <p:tags r:id="rId5"/>
              </p:custDataLst>
            </p:nvPr>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 name="Freeform 78"/>
            <p:cNvSpPr/>
            <p:nvPr userDrawn="1">
              <p:custDataLst>
                <p:tags r:id="rId6"/>
              </p:custDataLst>
            </p:nvPr>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 name="Freeform 79"/>
            <p:cNvSpPr/>
            <p:nvPr userDrawn="1">
              <p:custDataLst>
                <p:tags r:id="rId7"/>
              </p:custDataLst>
            </p:nvPr>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 name="Freeform 80"/>
            <p:cNvSpPr/>
            <p:nvPr userDrawn="1">
              <p:custDataLst>
                <p:tags r:id="rId8"/>
              </p:custDataLst>
            </p:nvPr>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 name="Freeform 81"/>
            <p:cNvSpPr/>
            <p:nvPr userDrawn="1">
              <p:custDataLst>
                <p:tags r:id="rId9"/>
              </p:custDataLst>
            </p:nvPr>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 name="Freeform 82"/>
            <p:cNvSpPr/>
            <p:nvPr userDrawn="1">
              <p:custDataLst>
                <p:tags r:id="rId10"/>
              </p:custDataLst>
            </p:nvPr>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 name="Freeform 83"/>
            <p:cNvSpPr/>
            <p:nvPr userDrawn="1">
              <p:custDataLst>
                <p:tags r:id="rId11"/>
              </p:custDataLst>
            </p:nvPr>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6" name="Freeform 84"/>
            <p:cNvSpPr/>
            <p:nvPr userDrawn="1">
              <p:custDataLst>
                <p:tags r:id="rId12"/>
              </p:custDataLst>
            </p:nvPr>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7" name="Freeform 85"/>
            <p:cNvSpPr/>
            <p:nvPr userDrawn="1">
              <p:custDataLst>
                <p:tags r:id="rId13"/>
              </p:custDataLst>
            </p:nvPr>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8" name="Freeform 86"/>
            <p:cNvSpPr>
              <a:spLocks noEditPoints="1"/>
            </p:cNvSpPr>
            <p:nvPr userDrawn="1">
              <p:custDataLst>
                <p:tags r:id="rId14"/>
              </p:custDataLst>
            </p:nvPr>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9" name="Freeform 87"/>
            <p:cNvSpPr/>
            <p:nvPr userDrawn="1">
              <p:custDataLst>
                <p:tags r:id="rId15"/>
              </p:custDataLst>
            </p:nvPr>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0" name="Freeform 88"/>
            <p:cNvSpPr/>
            <p:nvPr userDrawn="1">
              <p:custDataLst>
                <p:tags r:id="rId16"/>
              </p:custDataLst>
            </p:nvPr>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1" name="Freeform 89"/>
            <p:cNvSpPr/>
            <p:nvPr userDrawn="1">
              <p:custDataLst>
                <p:tags r:id="rId17"/>
              </p:custDataLst>
            </p:nvPr>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2" name="Freeform 90"/>
            <p:cNvSpPr/>
            <p:nvPr userDrawn="1">
              <p:custDataLst>
                <p:tags r:id="rId18"/>
              </p:custDataLst>
            </p:nvPr>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3" name="Freeform 91"/>
            <p:cNvSpPr/>
            <p:nvPr userDrawn="1">
              <p:custDataLst>
                <p:tags r:id="rId19"/>
              </p:custDataLst>
            </p:nvPr>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4" name="Freeform 92"/>
            <p:cNvSpPr>
              <a:spLocks noEditPoints="1"/>
            </p:cNvSpPr>
            <p:nvPr userDrawn="1">
              <p:custDataLst>
                <p:tags r:id="rId20"/>
              </p:custDataLst>
            </p:nvPr>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5" name="Freeform 93"/>
            <p:cNvSpPr/>
            <p:nvPr userDrawn="1">
              <p:custDataLst>
                <p:tags r:id="rId21"/>
              </p:custDataLst>
            </p:nvPr>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6" name="Freeform 94"/>
            <p:cNvSpPr/>
            <p:nvPr userDrawn="1">
              <p:custDataLst>
                <p:tags r:id="rId22"/>
              </p:custDataLst>
            </p:nvPr>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7" name="Freeform 95"/>
            <p:cNvSpPr/>
            <p:nvPr userDrawn="1">
              <p:custDataLst>
                <p:tags r:id="rId23"/>
              </p:custDataLst>
            </p:nvPr>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8" name="Freeform 96"/>
            <p:cNvSpPr/>
            <p:nvPr userDrawn="1">
              <p:custDataLst>
                <p:tags r:id="rId24"/>
              </p:custDataLst>
            </p:nvPr>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9" name="Freeform 97"/>
            <p:cNvSpPr/>
            <p:nvPr userDrawn="1">
              <p:custDataLst>
                <p:tags r:id="rId25"/>
              </p:custDataLst>
            </p:nvPr>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0" name="Freeform 98"/>
            <p:cNvSpPr/>
            <p:nvPr userDrawn="1">
              <p:custDataLst>
                <p:tags r:id="rId26"/>
              </p:custDataLst>
            </p:nvPr>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1" name="Freeform 99"/>
            <p:cNvSpPr/>
            <p:nvPr userDrawn="1">
              <p:custDataLst>
                <p:tags r:id="rId27"/>
              </p:custDataLst>
            </p:nvPr>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2" name="Freeform 100"/>
            <p:cNvSpPr>
              <a:spLocks noEditPoints="1"/>
            </p:cNvSpPr>
            <p:nvPr userDrawn="1">
              <p:custDataLst>
                <p:tags r:id="rId28"/>
              </p:custDataLst>
            </p:nvPr>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3" name="Freeform 101"/>
            <p:cNvSpPr/>
            <p:nvPr userDrawn="1">
              <p:custDataLst>
                <p:tags r:id="rId29"/>
              </p:custDataLst>
            </p:nvPr>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4" name="Freeform 102"/>
            <p:cNvSpPr/>
            <p:nvPr userDrawn="1">
              <p:custDataLst>
                <p:tags r:id="rId30"/>
              </p:custDataLst>
            </p:nvPr>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5" name="Freeform 103"/>
            <p:cNvSpPr/>
            <p:nvPr userDrawn="1">
              <p:custDataLst>
                <p:tags r:id="rId31"/>
              </p:custDataLst>
            </p:nvPr>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6" name="Freeform 104"/>
            <p:cNvSpPr/>
            <p:nvPr userDrawn="1">
              <p:custDataLst>
                <p:tags r:id="rId32"/>
              </p:custDataLst>
            </p:nvPr>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7" name="Freeform 105"/>
            <p:cNvSpPr>
              <a:spLocks noEditPoints="1"/>
            </p:cNvSpPr>
            <p:nvPr userDrawn="1">
              <p:custDataLst>
                <p:tags r:id="rId33"/>
              </p:custDataLst>
            </p:nvPr>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8" name="Freeform 106"/>
            <p:cNvSpPr/>
            <p:nvPr userDrawn="1">
              <p:custDataLst>
                <p:tags r:id="rId34"/>
              </p:custDataLst>
            </p:nvPr>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9" name="Freeform 107"/>
            <p:cNvSpPr/>
            <p:nvPr userDrawn="1">
              <p:custDataLst>
                <p:tags r:id="rId35"/>
              </p:custDataLst>
            </p:nvPr>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0" name="Freeform 108"/>
            <p:cNvSpPr/>
            <p:nvPr userDrawn="1">
              <p:custDataLst>
                <p:tags r:id="rId36"/>
              </p:custDataLst>
            </p:nvPr>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1" name="Freeform 109"/>
            <p:cNvSpPr/>
            <p:nvPr userDrawn="1">
              <p:custDataLst>
                <p:tags r:id="rId37"/>
              </p:custDataLst>
            </p:nvPr>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2" name="Freeform 110"/>
            <p:cNvSpPr/>
            <p:nvPr userDrawn="1">
              <p:custDataLst>
                <p:tags r:id="rId38"/>
              </p:custDataLst>
            </p:nvPr>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3" name="Freeform 111"/>
            <p:cNvSpPr>
              <a:spLocks noEditPoints="1"/>
            </p:cNvSpPr>
            <p:nvPr userDrawn="1">
              <p:custDataLst>
                <p:tags r:id="rId39"/>
              </p:custDataLst>
            </p:nvPr>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4" name="Freeform 112"/>
            <p:cNvSpPr/>
            <p:nvPr userDrawn="1">
              <p:custDataLst>
                <p:tags r:id="rId40"/>
              </p:custDataLst>
            </p:nvPr>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5" name="Freeform 113"/>
            <p:cNvSpPr/>
            <p:nvPr userDrawn="1">
              <p:custDataLst>
                <p:tags r:id="rId41"/>
              </p:custDataLst>
            </p:nvPr>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6" name="Freeform 114"/>
            <p:cNvSpPr/>
            <p:nvPr userDrawn="1">
              <p:custDataLst>
                <p:tags r:id="rId42"/>
              </p:custDataLst>
            </p:nvPr>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7" name="Freeform 115"/>
            <p:cNvSpPr/>
            <p:nvPr userDrawn="1">
              <p:custDataLst>
                <p:tags r:id="rId43"/>
              </p:custDataLst>
            </p:nvPr>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8" name="Freeform 116"/>
            <p:cNvSpPr/>
            <p:nvPr userDrawn="1">
              <p:custDataLst>
                <p:tags r:id="rId44"/>
              </p:custDataLst>
            </p:nvPr>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9" name="Freeform 117"/>
            <p:cNvSpPr/>
            <p:nvPr userDrawn="1">
              <p:custDataLst>
                <p:tags r:id="rId45"/>
              </p:custDataLst>
            </p:nvPr>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0" name="Freeform 118"/>
            <p:cNvSpPr/>
            <p:nvPr userDrawn="1">
              <p:custDataLst>
                <p:tags r:id="rId46"/>
              </p:custDataLst>
            </p:nvPr>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1" name="Freeform 119"/>
            <p:cNvSpPr>
              <a:spLocks noEditPoints="1"/>
            </p:cNvSpPr>
            <p:nvPr userDrawn="1">
              <p:custDataLst>
                <p:tags r:id="rId47"/>
              </p:custDataLst>
            </p:nvPr>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2" name="Freeform 120"/>
            <p:cNvSpPr/>
            <p:nvPr userDrawn="1">
              <p:custDataLst>
                <p:tags r:id="rId48"/>
              </p:custDataLst>
            </p:nvPr>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3" name="Freeform 121"/>
            <p:cNvSpPr/>
            <p:nvPr userDrawn="1">
              <p:custDataLst>
                <p:tags r:id="rId49"/>
              </p:custDataLst>
            </p:nvPr>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4" name="Freeform 122"/>
            <p:cNvSpPr/>
            <p:nvPr userDrawn="1">
              <p:custDataLst>
                <p:tags r:id="rId50"/>
              </p:custDataLst>
            </p:nvPr>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5" name="Freeform 123"/>
            <p:cNvSpPr/>
            <p:nvPr userDrawn="1">
              <p:custDataLst>
                <p:tags r:id="rId51"/>
              </p:custDataLst>
            </p:nvPr>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6" name="Freeform 124"/>
            <p:cNvSpPr/>
            <p:nvPr userDrawn="1">
              <p:custDataLst>
                <p:tags r:id="rId52"/>
              </p:custDataLst>
            </p:nvPr>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7" name="Freeform 125"/>
            <p:cNvSpPr>
              <a:spLocks noEditPoints="1"/>
            </p:cNvSpPr>
            <p:nvPr userDrawn="1">
              <p:custDataLst>
                <p:tags r:id="rId53"/>
              </p:custDataLst>
            </p:nvPr>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8" name="Freeform 126"/>
            <p:cNvSpPr/>
            <p:nvPr userDrawn="1">
              <p:custDataLst>
                <p:tags r:id="rId54"/>
              </p:custDataLst>
            </p:nvPr>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9" name="Freeform 127"/>
            <p:cNvSpPr/>
            <p:nvPr userDrawn="1">
              <p:custDataLst>
                <p:tags r:id="rId55"/>
              </p:custDataLst>
            </p:nvPr>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0" name="Freeform 128"/>
            <p:cNvSpPr/>
            <p:nvPr userDrawn="1">
              <p:custDataLst>
                <p:tags r:id="rId56"/>
              </p:custDataLst>
            </p:nvPr>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1" name="Freeform 129"/>
            <p:cNvSpPr/>
            <p:nvPr userDrawn="1">
              <p:custDataLst>
                <p:tags r:id="rId57"/>
              </p:custDataLst>
            </p:nvPr>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2" name="Freeform 130"/>
            <p:cNvSpPr/>
            <p:nvPr userDrawn="1">
              <p:custDataLst>
                <p:tags r:id="rId58"/>
              </p:custDataLst>
            </p:nvPr>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3" name="Freeform 131"/>
            <p:cNvSpPr/>
            <p:nvPr userDrawn="1">
              <p:custDataLst>
                <p:tags r:id="rId59"/>
              </p:custDataLst>
            </p:nvPr>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4" name="Freeform 132"/>
            <p:cNvSpPr/>
            <p:nvPr userDrawn="1">
              <p:custDataLst>
                <p:tags r:id="rId60"/>
              </p:custDataLst>
            </p:nvPr>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5" name="Freeform 133"/>
            <p:cNvSpPr/>
            <p:nvPr userDrawn="1">
              <p:custDataLst>
                <p:tags r:id="rId61"/>
              </p:custDataLst>
            </p:nvPr>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6" name="Freeform 134"/>
            <p:cNvSpPr/>
            <p:nvPr userDrawn="1">
              <p:custDataLst>
                <p:tags r:id="rId62"/>
              </p:custDataLst>
            </p:nvPr>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7" name="Freeform 135"/>
            <p:cNvSpPr/>
            <p:nvPr userDrawn="1">
              <p:custDataLst>
                <p:tags r:id="rId63"/>
              </p:custDataLst>
            </p:nvPr>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8" name="Freeform 136"/>
            <p:cNvSpPr/>
            <p:nvPr userDrawn="1">
              <p:custDataLst>
                <p:tags r:id="rId64"/>
              </p:custDataLst>
            </p:nvPr>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9" name="Freeform 137"/>
            <p:cNvSpPr>
              <a:spLocks noEditPoints="1"/>
            </p:cNvSpPr>
            <p:nvPr userDrawn="1">
              <p:custDataLst>
                <p:tags r:id="rId65"/>
              </p:custDataLst>
            </p:nvPr>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70" name="Freeform 138"/>
            <p:cNvSpPr/>
            <p:nvPr userDrawn="1">
              <p:custDataLst>
                <p:tags r:id="rId66"/>
              </p:custDataLst>
            </p:nvPr>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71" name="Freeform 139"/>
            <p:cNvSpPr/>
            <p:nvPr userDrawn="1">
              <p:custDataLst>
                <p:tags r:id="rId67"/>
              </p:custDataLst>
            </p:nvPr>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72" name="Freeform 140"/>
            <p:cNvSpPr/>
            <p:nvPr userDrawn="1">
              <p:custDataLst>
                <p:tags r:id="rId68"/>
              </p:custDataLst>
            </p:nvPr>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73" name="Freeform 141"/>
            <p:cNvSpPr/>
            <p:nvPr userDrawn="1">
              <p:custDataLst>
                <p:tags r:id="rId69"/>
              </p:custDataLst>
            </p:nvPr>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grpSp>
      <p:cxnSp>
        <p:nvCxnSpPr>
          <p:cNvPr id="76" name="直接连接符 75"/>
          <p:cNvCxnSpPr/>
          <p:nvPr userDrawn="1">
            <p:custDataLst>
              <p:tags r:id="rId70"/>
            </p:custDataLst>
          </p:nvPr>
        </p:nvCxnSpPr>
        <p:spPr>
          <a:xfrm>
            <a:off x="719833" y="803088"/>
            <a:ext cx="10790378" cy="0"/>
          </a:xfrm>
          <a:prstGeom prst="line">
            <a:avLst/>
          </a:prstGeom>
          <a:ln w="38100">
            <a:solidFill>
              <a:srgbClr val="04428A"/>
            </a:solidFill>
          </a:ln>
        </p:spPr>
        <p:style>
          <a:lnRef idx="1">
            <a:schemeClr val="accent1"/>
          </a:lnRef>
          <a:fillRef idx="0">
            <a:schemeClr val="accent1"/>
          </a:fillRef>
          <a:effectRef idx="0">
            <a:schemeClr val="accent1"/>
          </a:effectRef>
          <a:fontRef idx="minor">
            <a:schemeClr val="tx1"/>
          </a:fontRef>
        </p:style>
      </p:cxnSp>
      <p:sp>
        <p:nvSpPr>
          <p:cNvPr id="77" name="矩形 76"/>
          <p:cNvSpPr/>
          <p:nvPr userDrawn="1">
            <p:custDataLst>
              <p:tags r:id="rId71"/>
            </p:custDataLst>
          </p:nvPr>
        </p:nvSpPr>
        <p:spPr>
          <a:xfrm>
            <a:off x="304647" y="-5194"/>
            <a:ext cx="236852" cy="808281"/>
          </a:xfrm>
          <a:prstGeom prst="rect">
            <a:avLst/>
          </a:pr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319208" y="202011"/>
            <a:ext cx="8655953" cy="601075"/>
          </a:xfrm>
          <a:prstGeom prst="rect">
            <a:avLst/>
          </a:prstGeom>
        </p:spPr>
        <p:txBody>
          <a:bodyPr lIns="0" rIns="0" anchor="ctr">
            <a:normAutofit/>
          </a:bodyPr>
          <a:lstStyle>
            <a:lvl1pPr>
              <a:defRPr sz="2800" b="1">
                <a:latin typeface="方正粗雅宋简体" panose="02000000000000000000" pitchFamily="2" charset="-122"/>
                <a:ea typeface="方正粗雅宋简体" panose="02000000000000000000" pitchFamily="2" charset="-122"/>
              </a:defRPr>
            </a:lvl1pPr>
          </a:lstStyle>
          <a:p>
            <a:r>
              <a:rPr lang="zh-CN" altLang="en-US" dirty="0"/>
              <a:t>单击此处编辑母版标题样式</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灯片编号占位符 3"/>
          <p:cNvSpPr>
            <a:spLocks noGrp="1"/>
          </p:cNvSpPr>
          <p:nvPr>
            <p:ph type="sldNum" sz="quarter" idx="12"/>
            <p:custDataLst>
              <p:tags r:id="rId2"/>
            </p:custDataLst>
          </p:nvPr>
        </p:nvSpPr>
        <p:spPr>
          <a:xfrm>
            <a:off x="9003382" y="6232973"/>
            <a:ext cx="2743200" cy="341761"/>
          </a:xfrm>
          <a:prstGeom prst="rect">
            <a:avLst/>
          </a:prstGeom>
        </p:spPr>
        <p:txBody>
          <a:bodyPr lIns="0" tIns="0" rIns="0" bIns="0" anchor="b"/>
          <a:lstStyle>
            <a:lvl1pPr algn="r">
              <a:defRPr sz="1600" b="1">
                <a:solidFill>
                  <a:schemeClr val="tx2"/>
                </a:solidFill>
              </a:defRPr>
            </a:lvl1pPr>
          </a:lstStyle>
          <a:p>
            <a:fld id="{1AAC388E-FA9E-4A2C-95EA-1F6B3A07935A}" type="slidenum">
              <a:rPr lang="zh-CN" altLang="en-US" smtClean="0"/>
            </a:fld>
            <a:endParaRPr lang="zh-CN" altLang="en-US"/>
          </a:p>
        </p:txBody>
      </p:sp>
      <p:grpSp>
        <p:nvGrpSpPr>
          <p:cNvPr id="3" name="Group 74"/>
          <p:cNvGrpSpPr>
            <a:grpSpLocks noChangeAspect="1"/>
          </p:cNvGrpSpPr>
          <p:nvPr userDrawn="1"/>
        </p:nvGrpSpPr>
        <p:grpSpPr bwMode="auto">
          <a:xfrm>
            <a:off x="9873198" y="224064"/>
            <a:ext cx="1873384" cy="521122"/>
            <a:chOff x="954" y="660"/>
            <a:chExt cx="1269" cy="353"/>
          </a:xfrm>
          <a:solidFill>
            <a:schemeClr val="tx2"/>
          </a:solidFill>
        </p:grpSpPr>
        <p:sp>
          <p:nvSpPr>
            <p:cNvPr id="5" name="Freeform 75"/>
            <p:cNvSpPr/>
            <p:nvPr userDrawn="1">
              <p:custDataLst>
                <p:tags r:id="rId3"/>
              </p:custDataLst>
            </p:nvPr>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 name="Freeform 76"/>
            <p:cNvSpPr/>
            <p:nvPr userDrawn="1">
              <p:custDataLst>
                <p:tags r:id="rId4"/>
              </p:custDataLst>
            </p:nvPr>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7" name="Freeform 77"/>
            <p:cNvSpPr/>
            <p:nvPr userDrawn="1">
              <p:custDataLst>
                <p:tags r:id="rId5"/>
              </p:custDataLst>
            </p:nvPr>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8" name="Freeform 78"/>
            <p:cNvSpPr/>
            <p:nvPr userDrawn="1">
              <p:custDataLst>
                <p:tags r:id="rId6"/>
              </p:custDataLst>
            </p:nvPr>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9" name="Freeform 79"/>
            <p:cNvSpPr/>
            <p:nvPr userDrawn="1">
              <p:custDataLst>
                <p:tags r:id="rId7"/>
              </p:custDataLst>
            </p:nvPr>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0" name="Freeform 80"/>
            <p:cNvSpPr/>
            <p:nvPr userDrawn="1">
              <p:custDataLst>
                <p:tags r:id="rId8"/>
              </p:custDataLst>
            </p:nvPr>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1" name="Freeform 81"/>
            <p:cNvSpPr/>
            <p:nvPr userDrawn="1">
              <p:custDataLst>
                <p:tags r:id="rId9"/>
              </p:custDataLst>
            </p:nvPr>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2" name="Freeform 82"/>
            <p:cNvSpPr/>
            <p:nvPr userDrawn="1">
              <p:custDataLst>
                <p:tags r:id="rId10"/>
              </p:custDataLst>
            </p:nvPr>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3" name="Freeform 83"/>
            <p:cNvSpPr/>
            <p:nvPr userDrawn="1">
              <p:custDataLst>
                <p:tags r:id="rId11"/>
              </p:custDataLst>
            </p:nvPr>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4" name="Freeform 84"/>
            <p:cNvSpPr/>
            <p:nvPr userDrawn="1">
              <p:custDataLst>
                <p:tags r:id="rId12"/>
              </p:custDataLst>
            </p:nvPr>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5" name="Freeform 85"/>
            <p:cNvSpPr/>
            <p:nvPr userDrawn="1">
              <p:custDataLst>
                <p:tags r:id="rId13"/>
              </p:custDataLst>
            </p:nvPr>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6" name="Freeform 86"/>
            <p:cNvSpPr>
              <a:spLocks noEditPoints="1"/>
            </p:cNvSpPr>
            <p:nvPr userDrawn="1">
              <p:custDataLst>
                <p:tags r:id="rId14"/>
              </p:custDataLst>
            </p:nvPr>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7" name="Freeform 87"/>
            <p:cNvSpPr/>
            <p:nvPr userDrawn="1">
              <p:custDataLst>
                <p:tags r:id="rId15"/>
              </p:custDataLst>
            </p:nvPr>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8" name="Freeform 88"/>
            <p:cNvSpPr/>
            <p:nvPr userDrawn="1">
              <p:custDataLst>
                <p:tags r:id="rId16"/>
              </p:custDataLst>
            </p:nvPr>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9" name="Freeform 89"/>
            <p:cNvSpPr/>
            <p:nvPr userDrawn="1">
              <p:custDataLst>
                <p:tags r:id="rId17"/>
              </p:custDataLst>
            </p:nvPr>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0" name="Freeform 90"/>
            <p:cNvSpPr/>
            <p:nvPr userDrawn="1">
              <p:custDataLst>
                <p:tags r:id="rId18"/>
              </p:custDataLst>
            </p:nvPr>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1" name="Freeform 91"/>
            <p:cNvSpPr/>
            <p:nvPr userDrawn="1">
              <p:custDataLst>
                <p:tags r:id="rId19"/>
              </p:custDataLst>
            </p:nvPr>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2" name="Freeform 92"/>
            <p:cNvSpPr>
              <a:spLocks noEditPoints="1"/>
            </p:cNvSpPr>
            <p:nvPr userDrawn="1">
              <p:custDataLst>
                <p:tags r:id="rId20"/>
              </p:custDataLst>
            </p:nvPr>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3" name="Freeform 93"/>
            <p:cNvSpPr/>
            <p:nvPr userDrawn="1">
              <p:custDataLst>
                <p:tags r:id="rId21"/>
              </p:custDataLst>
            </p:nvPr>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4" name="Freeform 94"/>
            <p:cNvSpPr/>
            <p:nvPr userDrawn="1">
              <p:custDataLst>
                <p:tags r:id="rId22"/>
              </p:custDataLst>
            </p:nvPr>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5" name="Freeform 95"/>
            <p:cNvSpPr/>
            <p:nvPr userDrawn="1">
              <p:custDataLst>
                <p:tags r:id="rId23"/>
              </p:custDataLst>
            </p:nvPr>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6" name="Freeform 96"/>
            <p:cNvSpPr/>
            <p:nvPr userDrawn="1">
              <p:custDataLst>
                <p:tags r:id="rId24"/>
              </p:custDataLst>
            </p:nvPr>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7" name="Freeform 97"/>
            <p:cNvSpPr/>
            <p:nvPr userDrawn="1">
              <p:custDataLst>
                <p:tags r:id="rId25"/>
              </p:custDataLst>
            </p:nvPr>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8" name="Freeform 98"/>
            <p:cNvSpPr/>
            <p:nvPr userDrawn="1">
              <p:custDataLst>
                <p:tags r:id="rId26"/>
              </p:custDataLst>
            </p:nvPr>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9" name="Freeform 99"/>
            <p:cNvSpPr/>
            <p:nvPr userDrawn="1">
              <p:custDataLst>
                <p:tags r:id="rId27"/>
              </p:custDataLst>
            </p:nvPr>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0" name="Freeform 100"/>
            <p:cNvSpPr>
              <a:spLocks noEditPoints="1"/>
            </p:cNvSpPr>
            <p:nvPr userDrawn="1">
              <p:custDataLst>
                <p:tags r:id="rId28"/>
              </p:custDataLst>
            </p:nvPr>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1" name="Freeform 101"/>
            <p:cNvSpPr/>
            <p:nvPr userDrawn="1">
              <p:custDataLst>
                <p:tags r:id="rId29"/>
              </p:custDataLst>
            </p:nvPr>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2" name="Freeform 102"/>
            <p:cNvSpPr/>
            <p:nvPr userDrawn="1">
              <p:custDataLst>
                <p:tags r:id="rId30"/>
              </p:custDataLst>
            </p:nvPr>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3" name="Freeform 103"/>
            <p:cNvSpPr/>
            <p:nvPr userDrawn="1">
              <p:custDataLst>
                <p:tags r:id="rId31"/>
              </p:custDataLst>
            </p:nvPr>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4" name="Freeform 104"/>
            <p:cNvSpPr/>
            <p:nvPr userDrawn="1">
              <p:custDataLst>
                <p:tags r:id="rId32"/>
              </p:custDataLst>
            </p:nvPr>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5" name="Freeform 105"/>
            <p:cNvSpPr>
              <a:spLocks noEditPoints="1"/>
            </p:cNvSpPr>
            <p:nvPr userDrawn="1">
              <p:custDataLst>
                <p:tags r:id="rId33"/>
              </p:custDataLst>
            </p:nvPr>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6" name="Freeform 106"/>
            <p:cNvSpPr/>
            <p:nvPr userDrawn="1">
              <p:custDataLst>
                <p:tags r:id="rId34"/>
              </p:custDataLst>
            </p:nvPr>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7" name="Freeform 107"/>
            <p:cNvSpPr/>
            <p:nvPr userDrawn="1">
              <p:custDataLst>
                <p:tags r:id="rId35"/>
              </p:custDataLst>
            </p:nvPr>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8" name="Freeform 108"/>
            <p:cNvSpPr/>
            <p:nvPr userDrawn="1">
              <p:custDataLst>
                <p:tags r:id="rId36"/>
              </p:custDataLst>
            </p:nvPr>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9" name="Freeform 109"/>
            <p:cNvSpPr/>
            <p:nvPr userDrawn="1">
              <p:custDataLst>
                <p:tags r:id="rId37"/>
              </p:custDataLst>
            </p:nvPr>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0" name="Freeform 110"/>
            <p:cNvSpPr/>
            <p:nvPr userDrawn="1">
              <p:custDataLst>
                <p:tags r:id="rId38"/>
              </p:custDataLst>
            </p:nvPr>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1" name="Freeform 111"/>
            <p:cNvSpPr>
              <a:spLocks noEditPoints="1"/>
            </p:cNvSpPr>
            <p:nvPr userDrawn="1">
              <p:custDataLst>
                <p:tags r:id="rId39"/>
              </p:custDataLst>
            </p:nvPr>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2" name="Freeform 112"/>
            <p:cNvSpPr/>
            <p:nvPr userDrawn="1">
              <p:custDataLst>
                <p:tags r:id="rId40"/>
              </p:custDataLst>
            </p:nvPr>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3" name="Freeform 113"/>
            <p:cNvSpPr/>
            <p:nvPr userDrawn="1">
              <p:custDataLst>
                <p:tags r:id="rId41"/>
              </p:custDataLst>
            </p:nvPr>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4" name="Freeform 114"/>
            <p:cNvSpPr/>
            <p:nvPr userDrawn="1">
              <p:custDataLst>
                <p:tags r:id="rId42"/>
              </p:custDataLst>
            </p:nvPr>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5" name="Freeform 115"/>
            <p:cNvSpPr/>
            <p:nvPr userDrawn="1">
              <p:custDataLst>
                <p:tags r:id="rId43"/>
              </p:custDataLst>
            </p:nvPr>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6" name="Freeform 116"/>
            <p:cNvSpPr/>
            <p:nvPr userDrawn="1">
              <p:custDataLst>
                <p:tags r:id="rId44"/>
              </p:custDataLst>
            </p:nvPr>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7" name="Freeform 117"/>
            <p:cNvSpPr/>
            <p:nvPr userDrawn="1">
              <p:custDataLst>
                <p:tags r:id="rId45"/>
              </p:custDataLst>
            </p:nvPr>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8" name="Freeform 118"/>
            <p:cNvSpPr/>
            <p:nvPr userDrawn="1">
              <p:custDataLst>
                <p:tags r:id="rId46"/>
              </p:custDataLst>
            </p:nvPr>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9" name="Freeform 119"/>
            <p:cNvSpPr>
              <a:spLocks noEditPoints="1"/>
            </p:cNvSpPr>
            <p:nvPr userDrawn="1">
              <p:custDataLst>
                <p:tags r:id="rId47"/>
              </p:custDataLst>
            </p:nvPr>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0" name="Freeform 120"/>
            <p:cNvSpPr/>
            <p:nvPr userDrawn="1">
              <p:custDataLst>
                <p:tags r:id="rId48"/>
              </p:custDataLst>
            </p:nvPr>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1" name="Freeform 121"/>
            <p:cNvSpPr/>
            <p:nvPr userDrawn="1">
              <p:custDataLst>
                <p:tags r:id="rId49"/>
              </p:custDataLst>
            </p:nvPr>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2" name="Freeform 122"/>
            <p:cNvSpPr/>
            <p:nvPr userDrawn="1">
              <p:custDataLst>
                <p:tags r:id="rId50"/>
              </p:custDataLst>
            </p:nvPr>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3" name="Freeform 123"/>
            <p:cNvSpPr/>
            <p:nvPr userDrawn="1">
              <p:custDataLst>
                <p:tags r:id="rId51"/>
              </p:custDataLst>
            </p:nvPr>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4" name="Freeform 124"/>
            <p:cNvSpPr/>
            <p:nvPr userDrawn="1">
              <p:custDataLst>
                <p:tags r:id="rId52"/>
              </p:custDataLst>
            </p:nvPr>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5" name="Freeform 125"/>
            <p:cNvSpPr>
              <a:spLocks noEditPoints="1"/>
            </p:cNvSpPr>
            <p:nvPr userDrawn="1">
              <p:custDataLst>
                <p:tags r:id="rId53"/>
              </p:custDataLst>
            </p:nvPr>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6" name="Freeform 126"/>
            <p:cNvSpPr/>
            <p:nvPr userDrawn="1">
              <p:custDataLst>
                <p:tags r:id="rId54"/>
              </p:custDataLst>
            </p:nvPr>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7" name="Freeform 127"/>
            <p:cNvSpPr/>
            <p:nvPr userDrawn="1">
              <p:custDataLst>
                <p:tags r:id="rId55"/>
              </p:custDataLst>
            </p:nvPr>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8" name="Freeform 128"/>
            <p:cNvSpPr/>
            <p:nvPr userDrawn="1">
              <p:custDataLst>
                <p:tags r:id="rId56"/>
              </p:custDataLst>
            </p:nvPr>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9" name="Freeform 129"/>
            <p:cNvSpPr/>
            <p:nvPr userDrawn="1">
              <p:custDataLst>
                <p:tags r:id="rId57"/>
              </p:custDataLst>
            </p:nvPr>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0" name="Freeform 130"/>
            <p:cNvSpPr/>
            <p:nvPr userDrawn="1">
              <p:custDataLst>
                <p:tags r:id="rId58"/>
              </p:custDataLst>
            </p:nvPr>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1" name="Freeform 131"/>
            <p:cNvSpPr/>
            <p:nvPr userDrawn="1">
              <p:custDataLst>
                <p:tags r:id="rId59"/>
              </p:custDataLst>
            </p:nvPr>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2" name="Freeform 132"/>
            <p:cNvSpPr/>
            <p:nvPr userDrawn="1">
              <p:custDataLst>
                <p:tags r:id="rId60"/>
              </p:custDataLst>
            </p:nvPr>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3" name="Freeform 133"/>
            <p:cNvSpPr/>
            <p:nvPr userDrawn="1">
              <p:custDataLst>
                <p:tags r:id="rId61"/>
              </p:custDataLst>
            </p:nvPr>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4" name="Freeform 134"/>
            <p:cNvSpPr/>
            <p:nvPr userDrawn="1">
              <p:custDataLst>
                <p:tags r:id="rId62"/>
              </p:custDataLst>
            </p:nvPr>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5" name="Freeform 135"/>
            <p:cNvSpPr/>
            <p:nvPr userDrawn="1">
              <p:custDataLst>
                <p:tags r:id="rId63"/>
              </p:custDataLst>
            </p:nvPr>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6" name="Freeform 136"/>
            <p:cNvSpPr/>
            <p:nvPr userDrawn="1">
              <p:custDataLst>
                <p:tags r:id="rId64"/>
              </p:custDataLst>
            </p:nvPr>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7" name="Freeform 137"/>
            <p:cNvSpPr>
              <a:spLocks noEditPoints="1"/>
            </p:cNvSpPr>
            <p:nvPr userDrawn="1">
              <p:custDataLst>
                <p:tags r:id="rId65"/>
              </p:custDataLst>
            </p:nvPr>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8" name="Freeform 138"/>
            <p:cNvSpPr/>
            <p:nvPr userDrawn="1">
              <p:custDataLst>
                <p:tags r:id="rId66"/>
              </p:custDataLst>
            </p:nvPr>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9" name="Freeform 139"/>
            <p:cNvSpPr/>
            <p:nvPr userDrawn="1">
              <p:custDataLst>
                <p:tags r:id="rId67"/>
              </p:custDataLst>
            </p:nvPr>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70" name="Freeform 140"/>
            <p:cNvSpPr/>
            <p:nvPr userDrawn="1">
              <p:custDataLst>
                <p:tags r:id="rId68"/>
              </p:custDataLst>
            </p:nvPr>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71" name="Freeform 141"/>
            <p:cNvSpPr/>
            <p:nvPr userDrawn="1">
              <p:custDataLst>
                <p:tags r:id="rId69"/>
              </p:custDataLst>
            </p:nvPr>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grpSp>
      <p:grpSp>
        <p:nvGrpSpPr>
          <p:cNvPr id="74" name="组合 73"/>
          <p:cNvGrpSpPr/>
          <p:nvPr userDrawn="1"/>
        </p:nvGrpSpPr>
        <p:grpSpPr>
          <a:xfrm>
            <a:off x="445418" y="5902169"/>
            <a:ext cx="637411" cy="612930"/>
            <a:chOff x="1717634" y="914982"/>
            <a:chExt cx="637411" cy="612930"/>
          </a:xfrm>
          <a:solidFill>
            <a:schemeClr val="tx2"/>
          </a:solidFill>
        </p:grpSpPr>
        <p:sp>
          <p:nvSpPr>
            <p:cNvPr id="75" name="Freeform 6"/>
            <p:cNvSpPr/>
            <p:nvPr>
              <p:custDataLst>
                <p:tags r:id="rId70"/>
              </p:custDataLst>
            </p:nvPr>
          </p:nvSpPr>
          <p:spPr bwMode="auto">
            <a:xfrm>
              <a:off x="1717634" y="914982"/>
              <a:ext cx="315186" cy="288564"/>
            </a:xfrm>
            <a:custGeom>
              <a:avLst/>
              <a:gdLst>
                <a:gd name="T0" fmla="*/ 106 w 385"/>
                <a:gd name="T1" fmla="*/ 0 h 352"/>
                <a:gd name="T2" fmla="*/ 155 w 385"/>
                <a:gd name="T3" fmla="*/ 33 h 352"/>
                <a:gd name="T4" fmla="*/ 195 w 385"/>
                <a:gd name="T5" fmla="*/ 44 h 352"/>
                <a:gd name="T6" fmla="*/ 299 w 385"/>
                <a:gd name="T7" fmla="*/ 187 h 352"/>
                <a:gd name="T8" fmla="*/ 291 w 385"/>
                <a:gd name="T9" fmla="*/ 223 h 352"/>
                <a:gd name="T10" fmla="*/ 300 w 385"/>
                <a:gd name="T11" fmla="*/ 259 h 352"/>
                <a:gd name="T12" fmla="*/ 337 w 385"/>
                <a:gd name="T13" fmla="*/ 252 h 352"/>
                <a:gd name="T14" fmla="*/ 352 w 385"/>
                <a:gd name="T15" fmla="*/ 218 h 352"/>
                <a:gd name="T16" fmla="*/ 379 w 385"/>
                <a:gd name="T17" fmla="*/ 225 h 352"/>
                <a:gd name="T18" fmla="*/ 349 w 385"/>
                <a:gd name="T19" fmla="*/ 300 h 352"/>
                <a:gd name="T20" fmla="*/ 302 w 385"/>
                <a:gd name="T21" fmla="*/ 301 h 352"/>
                <a:gd name="T22" fmla="*/ 267 w 385"/>
                <a:gd name="T23" fmla="*/ 314 h 352"/>
                <a:gd name="T24" fmla="*/ 180 w 385"/>
                <a:gd name="T25" fmla="*/ 331 h 352"/>
                <a:gd name="T26" fmla="*/ 183 w 385"/>
                <a:gd name="T27" fmla="*/ 327 h 352"/>
                <a:gd name="T28" fmla="*/ 177 w 385"/>
                <a:gd name="T29" fmla="*/ 272 h 352"/>
                <a:gd name="T30" fmla="*/ 169 w 385"/>
                <a:gd name="T31" fmla="*/ 242 h 352"/>
                <a:gd name="T32" fmla="*/ 200 w 385"/>
                <a:gd name="T33" fmla="*/ 232 h 352"/>
                <a:gd name="T34" fmla="*/ 246 w 385"/>
                <a:gd name="T35" fmla="*/ 207 h 352"/>
                <a:gd name="T36" fmla="*/ 241 w 385"/>
                <a:gd name="T37" fmla="*/ 136 h 352"/>
                <a:gd name="T38" fmla="*/ 186 w 385"/>
                <a:gd name="T39" fmla="*/ 93 h 352"/>
                <a:gd name="T40" fmla="*/ 152 w 385"/>
                <a:gd name="T41" fmla="*/ 163 h 352"/>
                <a:gd name="T42" fmla="*/ 152 w 385"/>
                <a:gd name="T43" fmla="*/ 184 h 352"/>
                <a:gd name="T44" fmla="*/ 152 w 385"/>
                <a:gd name="T45" fmla="*/ 219 h 352"/>
                <a:gd name="T46" fmla="*/ 119 w 385"/>
                <a:gd name="T47" fmla="*/ 228 h 352"/>
                <a:gd name="T48" fmla="*/ 82 w 385"/>
                <a:gd name="T49" fmla="*/ 253 h 352"/>
                <a:gd name="T50" fmla="*/ 77 w 385"/>
                <a:gd name="T51" fmla="*/ 318 h 352"/>
                <a:gd name="T52" fmla="*/ 63 w 385"/>
                <a:gd name="T53" fmla="*/ 339 h 352"/>
                <a:gd name="T54" fmla="*/ 33 w 385"/>
                <a:gd name="T55" fmla="*/ 342 h 352"/>
                <a:gd name="T56" fmla="*/ 28 w 385"/>
                <a:gd name="T57" fmla="*/ 316 h 352"/>
                <a:gd name="T58" fmla="*/ 32 w 385"/>
                <a:gd name="T59" fmla="*/ 215 h 352"/>
                <a:gd name="T60" fmla="*/ 47 w 385"/>
                <a:gd name="T61" fmla="*/ 182 h 352"/>
                <a:gd name="T62" fmla="*/ 34 w 385"/>
                <a:gd name="T63" fmla="*/ 133 h 352"/>
                <a:gd name="T64" fmla="*/ 24 w 385"/>
                <a:gd name="T65" fmla="*/ 131 h 352"/>
                <a:gd name="T66" fmla="*/ 7 w 385"/>
                <a:gd name="T67" fmla="*/ 110 h 352"/>
                <a:gd name="T68" fmla="*/ 34 w 385"/>
                <a:gd name="T69" fmla="*/ 94 h 352"/>
                <a:gd name="T70" fmla="*/ 77 w 385"/>
                <a:gd name="T71" fmla="*/ 116 h 352"/>
                <a:gd name="T72" fmla="*/ 129 w 385"/>
                <a:gd name="T73" fmla="*/ 127 h 352"/>
                <a:gd name="T74" fmla="*/ 126 w 385"/>
                <a:gd name="T75" fmla="*/ 69 h 352"/>
                <a:gd name="T76" fmla="*/ 88 w 385"/>
                <a:gd name="T77" fmla="*/ 47 h 352"/>
                <a:gd name="T78" fmla="*/ 74 w 385"/>
                <a:gd name="T79" fmla="*/ 0 h 352"/>
                <a:gd name="T80" fmla="*/ 106 w 385"/>
                <a:gd name="T81"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85" h="352">
                  <a:moveTo>
                    <a:pt x="106" y="0"/>
                  </a:moveTo>
                  <a:cubicBezTo>
                    <a:pt x="122" y="11"/>
                    <a:pt x="138" y="24"/>
                    <a:pt x="155" y="33"/>
                  </a:cubicBezTo>
                  <a:cubicBezTo>
                    <a:pt x="167" y="39"/>
                    <a:pt x="181" y="42"/>
                    <a:pt x="195" y="44"/>
                  </a:cubicBezTo>
                  <a:cubicBezTo>
                    <a:pt x="275" y="55"/>
                    <a:pt x="312" y="107"/>
                    <a:pt x="299" y="187"/>
                  </a:cubicBezTo>
                  <a:cubicBezTo>
                    <a:pt x="297" y="199"/>
                    <a:pt x="291" y="211"/>
                    <a:pt x="291" y="223"/>
                  </a:cubicBezTo>
                  <a:cubicBezTo>
                    <a:pt x="292" y="235"/>
                    <a:pt x="294" y="249"/>
                    <a:pt x="300" y="259"/>
                  </a:cubicBezTo>
                  <a:cubicBezTo>
                    <a:pt x="313" y="276"/>
                    <a:pt x="329" y="272"/>
                    <a:pt x="337" y="252"/>
                  </a:cubicBezTo>
                  <a:cubicBezTo>
                    <a:pt x="341" y="240"/>
                    <a:pt x="344" y="228"/>
                    <a:pt x="352" y="218"/>
                  </a:cubicBezTo>
                  <a:cubicBezTo>
                    <a:pt x="363" y="205"/>
                    <a:pt x="374" y="208"/>
                    <a:pt x="379" y="225"/>
                  </a:cubicBezTo>
                  <a:cubicBezTo>
                    <a:pt x="385" y="248"/>
                    <a:pt x="371" y="291"/>
                    <a:pt x="349" y="300"/>
                  </a:cubicBezTo>
                  <a:cubicBezTo>
                    <a:pt x="335" y="306"/>
                    <a:pt x="317" y="303"/>
                    <a:pt x="302" y="301"/>
                  </a:cubicBezTo>
                  <a:cubicBezTo>
                    <a:pt x="287" y="300"/>
                    <a:pt x="276" y="300"/>
                    <a:pt x="267" y="314"/>
                  </a:cubicBezTo>
                  <a:cubicBezTo>
                    <a:pt x="248" y="345"/>
                    <a:pt x="214" y="352"/>
                    <a:pt x="180" y="331"/>
                  </a:cubicBezTo>
                  <a:cubicBezTo>
                    <a:pt x="181" y="330"/>
                    <a:pt x="182" y="328"/>
                    <a:pt x="183" y="327"/>
                  </a:cubicBezTo>
                  <a:cubicBezTo>
                    <a:pt x="210" y="304"/>
                    <a:pt x="209" y="289"/>
                    <a:pt x="177" y="272"/>
                  </a:cubicBezTo>
                  <a:cubicBezTo>
                    <a:pt x="163" y="264"/>
                    <a:pt x="161" y="255"/>
                    <a:pt x="169" y="242"/>
                  </a:cubicBezTo>
                  <a:cubicBezTo>
                    <a:pt x="177" y="229"/>
                    <a:pt x="184" y="221"/>
                    <a:pt x="200" y="232"/>
                  </a:cubicBezTo>
                  <a:cubicBezTo>
                    <a:pt x="229" y="251"/>
                    <a:pt x="245" y="242"/>
                    <a:pt x="246" y="207"/>
                  </a:cubicBezTo>
                  <a:cubicBezTo>
                    <a:pt x="247" y="183"/>
                    <a:pt x="246" y="159"/>
                    <a:pt x="241" y="136"/>
                  </a:cubicBezTo>
                  <a:cubicBezTo>
                    <a:pt x="235" y="108"/>
                    <a:pt x="212" y="91"/>
                    <a:pt x="186" y="93"/>
                  </a:cubicBezTo>
                  <a:cubicBezTo>
                    <a:pt x="190" y="123"/>
                    <a:pt x="173" y="144"/>
                    <a:pt x="152" y="163"/>
                  </a:cubicBezTo>
                  <a:cubicBezTo>
                    <a:pt x="145" y="170"/>
                    <a:pt x="143" y="177"/>
                    <a:pt x="152" y="184"/>
                  </a:cubicBezTo>
                  <a:cubicBezTo>
                    <a:pt x="164" y="195"/>
                    <a:pt x="159" y="208"/>
                    <a:pt x="152" y="219"/>
                  </a:cubicBezTo>
                  <a:cubicBezTo>
                    <a:pt x="144" y="229"/>
                    <a:pt x="134" y="235"/>
                    <a:pt x="119" y="228"/>
                  </a:cubicBezTo>
                  <a:cubicBezTo>
                    <a:pt x="92" y="216"/>
                    <a:pt x="84" y="222"/>
                    <a:pt x="82" y="253"/>
                  </a:cubicBezTo>
                  <a:cubicBezTo>
                    <a:pt x="80" y="275"/>
                    <a:pt x="80" y="297"/>
                    <a:pt x="77" y="318"/>
                  </a:cubicBezTo>
                  <a:cubicBezTo>
                    <a:pt x="76" y="326"/>
                    <a:pt x="70" y="336"/>
                    <a:pt x="63" y="339"/>
                  </a:cubicBezTo>
                  <a:cubicBezTo>
                    <a:pt x="54" y="343"/>
                    <a:pt x="42" y="345"/>
                    <a:pt x="33" y="342"/>
                  </a:cubicBezTo>
                  <a:cubicBezTo>
                    <a:pt x="28" y="340"/>
                    <a:pt x="25" y="323"/>
                    <a:pt x="28" y="316"/>
                  </a:cubicBezTo>
                  <a:cubicBezTo>
                    <a:pt x="40" y="282"/>
                    <a:pt x="42" y="250"/>
                    <a:pt x="32" y="215"/>
                  </a:cubicBezTo>
                  <a:cubicBezTo>
                    <a:pt x="29" y="206"/>
                    <a:pt x="39" y="191"/>
                    <a:pt x="47" y="182"/>
                  </a:cubicBezTo>
                  <a:cubicBezTo>
                    <a:pt x="69" y="156"/>
                    <a:pt x="67" y="145"/>
                    <a:pt x="34" y="133"/>
                  </a:cubicBezTo>
                  <a:cubicBezTo>
                    <a:pt x="31" y="132"/>
                    <a:pt x="27" y="132"/>
                    <a:pt x="24" y="131"/>
                  </a:cubicBezTo>
                  <a:cubicBezTo>
                    <a:pt x="15" y="126"/>
                    <a:pt x="0" y="124"/>
                    <a:pt x="7" y="110"/>
                  </a:cubicBezTo>
                  <a:cubicBezTo>
                    <a:pt x="12" y="102"/>
                    <a:pt x="26" y="92"/>
                    <a:pt x="34" y="94"/>
                  </a:cubicBezTo>
                  <a:cubicBezTo>
                    <a:pt x="49" y="97"/>
                    <a:pt x="66" y="105"/>
                    <a:pt x="77" y="116"/>
                  </a:cubicBezTo>
                  <a:cubicBezTo>
                    <a:pt x="96" y="136"/>
                    <a:pt x="114" y="141"/>
                    <a:pt x="129" y="127"/>
                  </a:cubicBezTo>
                  <a:cubicBezTo>
                    <a:pt x="146" y="111"/>
                    <a:pt x="145" y="85"/>
                    <a:pt x="126" y="69"/>
                  </a:cubicBezTo>
                  <a:cubicBezTo>
                    <a:pt x="115" y="60"/>
                    <a:pt x="102" y="52"/>
                    <a:pt x="88" y="47"/>
                  </a:cubicBezTo>
                  <a:cubicBezTo>
                    <a:pt x="59" y="34"/>
                    <a:pt x="56" y="27"/>
                    <a:pt x="74" y="0"/>
                  </a:cubicBezTo>
                  <a:cubicBezTo>
                    <a:pt x="85" y="0"/>
                    <a:pt x="95" y="0"/>
                    <a:pt x="10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7"/>
            <p:cNvSpPr>
              <a:spLocks noEditPoints="1"/>
            </p:cNvSpPr>
            <p:nvPr>
              <p:custDataLst>
                <p:tags r:id="rId71"/>
              </p:custDataLst>
            </p:nvPr>
          </p:nvSpPr>
          <p:spPr bwMode="auto">
            <a:xfrm>
              <a:off x="1722531" y="1236288"/>
              <a:ext cx="216958" cy="291624"/>
            </a:xfrm>
            <a:custGeom>
              <a:avLst/>
              <a:gdLst>
                <a:gd name="T0" fmla="*/ 20 w 265"/>
                <a:gd name="T1" fmla="*/ 356 h 356"/>
                <a:gd name="T2" fmla="*/ 2 w 265"/>
                <a:gd name="T3" fmla="*/ 340 h 356"/>
                <a:gd name="T4" fmla="*/ 45 w 265"/>
                <a:gd name="T5" fmla="*/ 263 h 356"/>
                <a:gd name="T6" fmla="*/ 73 w 265"/>
                <a:gd name="T7" fmla="*/ 232 h 356"/>
                <a:gd name="T8" fmla="*/ 117 w 265"/>
                <a:gd name="T9" fmla="*/ 227 h 356"/>
                <a:gd name="T10" fmla="*/ 114 w 265"/>
                <a:gd name="T11" fmla="*/ 180 h 356"/>
                <a:gd name="T12" fmla="*/ 68 w 265"/>
                <a:gd name="T13" fmla="*/ 186 h 356"/>
                <a:gd name="T14" fmla="*/ 0 w 265"/>
                <a:gd name="T15" fmla="*/ 134 h 356"/>
                <a:gd name="T16" fmla="*/ 1 w 265"/>
                <a:gd name="T17" fmla="*/ 52 h 356"/>
                <a:gd name="T18" fmla="*/ 11 w 265"/>
                <a:gd name="T19" fmla="*/ 29 h 356"/>
                <a:gd name="T20" fmla="*/ 32 w 265"/>
                <a:gd name="T21" fmla="*/ 35 h 356"/>
                <a:gd name="T22" fmla="*/ 39 w 265"/>
                <a:gd name="T23" fmla="*/ 114 h 356"/>
                <a:gd name="T24" fmla="*/ 67 w 265"/>
                <a:gd name="T25" fmla="*/ 150 h 356"/>
                <a:gd name="T26" fmla="*/ 116 w 265"/>
                <a:gd name="T27" fmla="*/ 138 h 356"/>
                <a:gd name="T28" fmla="*/ 106 w 265"/>
                <a:gd name="T29" fmla="*/ 108 h 356"/>
                <a:gd name="T30" fmla="*/ 64 w 265"/>
                <a:gd name="T31" fmla="*/ 58 h 356"/>
                <a:gd name="T32" fmla="*/ 120 w 265"/>
                <a:gd name="T33" fmla="*/ 4 h 356"/>
                <a:gd name="T34" fmla="*/ 187 w 265"/>
                <a:gd name="T35" fmla="*/ 80 h 356"/>
                <a:gd name="T36" fmla="*/ 167 w 265"/>
                <a:gd name="T37" fmla="*/ 102 h 356"/>
                <a:gd name="T38" fmla="*/ 153 w 265"/>
                <a:gd name="T39" fmla="*/ 129 h 356"/>
                <a:gd name="T40" fmla="*/ 179 w 265"/>
                <a:gd name="T41" fmla="*/ 148 h 356"/>
                <a:gd name="T42" fmla="*/ 227 w 265"/>
                <a:gd name="T43" fmla="*/ 105 h 356"/>
                <a:gd name="T44" fmla="*/ 232 w 265"/>
                <a:gd name="T45" fmla="*/ 54 h 356"/>
                <a:gd name="T46" fmla="*/ 231 w 265"/>
                <a:gd name="T47" fmla="*/ 40 h 356"/>
                <a:gd name="T48" fmla="*/ 245 w 265"/>
                <a:gd name="T49" fmla="*/ 26 h 356"/>
                <a:gd name="T50" fmla="*/ 260 w 265"/>
                <a:gd name="T51" fmla="*/ 38 h 356"/>
                <a:gd name="T52" fmla="*/ 263 w 265"/>
                <a:gd name="T53" fmla="*/ 128 h 356"/>
                <a:gd name="T54" fmla="*/ 200 w 265"/>
                <a:gd name="T55" fmla="*/ 176 h 356"/>
                <a:gd name="T56" fmla="*/ 188 w 265"/>
                <a:gd name="T57" fmla="*/ 176 h 356"/>
                <a:gd name="T58" fmla="*/ 156 w 265"/>
                <a:gd name="T59" fmla="*/ 209 h 356"/>
                <a:gd name="T60" fmla="*/ 179 w 265"/>
                <a:gd name="T61" fmla="*/ 231 h 356"/>
                <a:gd name="T62" fmla="*/ 191 w 265"/>
                <a:gd name="T63" fmla="*/ 228 h 356"/>
                <a:gd name="T64" fmla="*/ 225 w 265"/>
                <a:gd name="T65" fmla="*/ 262 h 356"/>
                <a:gd name="T66" fmla="*/ 226 w 265"/>
                <a:gd name="T67" fmla="*/ 298 h 356"/>
                <a:gd name="T68" fmla="*/ 227 w 265"/>
                <a:gd name="T69" fmla="*/ 325 h 356"/>
                <a:gd name="T70" fmla="*/ 208 w 265"/>
                <a:gd name="T71" fmla="*/ 347 h 356"/>
                <a:gd name="T72" fmla="*/ 192 w 265"/>
                <a:gd name="T73" fmla="*/ 330 h 356"/>
                <a:gd name="T74" fmla="*/ 187 w 265"/>
                <a:gd name="T75" fmla="*/ 279 h 356"/>
                <a:gd name="T76" fmla="*/ 175 w 265"/>
                <a:gd name="T77" fmla="*/ 261 h 356"/>
                <a:gd name="T78" fmla="*/ 164 w 265"/>
                <a:gd name="T79" fmla="*/ 279 h 356"/>
                <a:gd name="T80" fmla="*/ 160 w 265"/>
                <a:gd name="T81" fmla="*/ 334 h 356"/>
                <a:gd name="T82" fmla="*/ 137 w 265"/>
                <a:gd name="T83" fmla="*/ 347 h 356"/>
                <a:gd name="T84" fmla="*/ 116 w 265"/>
                <a:gd name="T85" fmla="*/ 334 h 356"/>
                <a:gd name="T86" fmla="*/ 112 w 265"/>
                <a:gd name="T87" fmla="*/ 278 h 356"/>
                <a:gd name="T88" fmla="*/ 98 w 265"/>
                <a:gd name="T89" fmla="*/ 264 h 356"/>
                <a:gd name="T90" fmla="*/ 88 w 265"/>
                <a:gd name="T91" fmla="*/ 278 h 356"/>
                <a:gd name="T92" fmla="*/ 36 w 265"/>
                <a:gd name="T93" fmla="*/ 356 h 356"/>
                <a:gd name="T94" fmla="*/ 20 w 265"/>
                <a:gd name="T95" fmla="*/ 356 h 356"/>
                <a:gd name="T96" fmla="*/ 152 w 265"/>
                <a:gd name="T97" fmla="*/ 62 h 356"/>
                <a:gd name="T98" fmla="*/ 131 w 265"/>
                <a:gd name="T99" fmla="*/ 32 h 356"/>
                <a:gd name="T100" fmla="*/ 102 w 265"/>
                <a:gd name="T101" fmla="*/ 53 h 356"/>
                <a:gd name="T102" fmla="*/ 129 w 265"/>
                <a:gd name="T103" fmla="*/ 79 h 356"/>
                <a:gd name="T104" fmla="*/ 152 w 265"/>
                <a:gd name="T105" fmla="*/ 62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5" h="356">
                  <a:moveTo>
                    <a:pt x="20" y="356"/>
                  </a:moveTo>
                  <a:cubicBezTo>
                    <a:pt x="15" y="352"/>
                    <a:pt x="10" y="347"/>
                    <a:pt x="2" y="340"/>
                  </a:cubicBezTo>
                  <a:cubicBezTo>
                    <a:pt x="43" y="327"/>
                    <a:pt x="46" y="296"/>
                    <a:pt x="45" y="263"/>
                  </a:cubicBezTo>
                  <a:cubicBezTo>
                    <a:pt x="43" y="234"/>
                    <a:pt x="44" y="234"/>
                    <a:pt x="73" y="232"/>
                  </a:cubicBezTo>
                  <a:cubicBezTo>
                    <a:pt x="87" y="231"/>
                    <a:pt x="100" y="229"/>
                    <a:pt x="117" y="227"/>
                  </a:cubicBezTo>
                  <a:cubicBezTo>
                    <a:pt x="116" y="212"/>
                    <a:pt x="115" y="196"/>
                    <a:pt x="114" y="180"/>
                  </a:cubicBezTo>
                  <a:cubicBezTo>
                    <a:pt x="96" y="182"/>
                    <a:pt x="82" y="184"/>
                    <a:pt x="68" y="186"/>
                  </a:cubicBezTo>
                  <a:cubicBezTo>
                    <a:pt x="37" y="191"/>
                    <a:pt x="1" y="177"/>
                    <a:pt x="0" y="134"/>
                  </a:cubicBezTo>
                  <a:cubicBezTo>
                    <a:pt x="0" y="106"/>
                    <a:pt x="0" y="79"/>
                    <a:pt x="1" y="52"/>
                  </a:cubicBezTo>
                  <a:cubicBezTo>
                    <a:pt x="1" y="44"/>
                    <a:pt x="5" y="35"/>
                    <a:pt x="11" y="29"/>
                  </a:cubicBezTo>
                  <a:cubicBezTo>
                    <a:pt x="18" y="20"/>
                    <a:pt x="30" y="23"/>
                    <a:pt x="32" y="35"/>
                  </a:cubicBezTo>
                  <a:cubicBezTo>
                    <a:pt x="35" y="61"/>
                    <a:pt x="38" y="88"/>
                    <a:pt x="39" y="114"/>
                  </a:cubicBezTo>
                  <a:cubicBezTo>
                    <a:pt x="40" y="134"/>
                    <a:pt x="49" y="145"/>
                    <a:pt x="67" y="150"/>
                  </a:cubicBezTo>
                  <a:cubicBezTo>
                    <a:pt x="86" y="156"/>
                    <a:pt x="103" y="153"/>
                    <a:pt x="116" y="138"/>
                  </a:cubicBezTo>
                  <a:cubicBezTo>
                    <a:pt x="125" y="127"/>
                    <a:pt x="120" y="112"/>
                    <a:pt x="106" y="108"/>
                  </a:cubicBezTo>
                  <a:cubicBezTo>
                    <a:pt x="71" y="97"/>
                    <a:pt x="62" y="86"/>
                    <a:pt x="64" y="58"/>
                  </a:cubicBezTo>
                  <a:cubicBezTo>
                    <a:pt x="67" y="30"/>
                    <a:pt x="91" y="7"/>
                    <a:pt x="120" y="4"/>
                  </a:cubicBezTo>
                  <a:cubicBezTo>
                    <a:pt x="173" y="0"/>
                    <a:pt x="205" y="34"/>
                    <a:pt x="187" y="80"/>
                  </a:cubicBezTo>
                  <a:cubicBezTo>
                    <a:pt x="184" y="89"/>
                    <a:pt x="175" y="99"/>
                    <a:pt x="167" y="102"/>
                  </a:cubicBezTo>
                  <a:cubicBezTo>
                    <a:pt x="152" y="107"/>
                    <a:pt x="147" y="118"/>
                    <a:pt x="153" y="129"/>
                  </a:cubicBezTo>
                  <a:cubicBezTo>
                    <a:pt x="157" y="138"/>
                    <a:pt x="169" y="146"/>
                    <a:pt x="179" y="148"/>
                  </a:cubicBezTo>
                  <a:cubicBezTo>
                    <a:pt x="198" y="151"/>
                    <a:pt x="221" y="130"/>
                    <a:pt x="227" y="105"/>
                  </a:cubicBezTo>
                  <a:cubicBezTo>
                    <a:pt x="231" y="89"/>
                    <a:pt x="231" y="71"/>
                    <a:pt x="232" y="54"/>
                  </a:cubicBezTo>
                  <a:cubicBezTo>
                    <a:pt x="232" y="49"/>
                    <a:pt x="230" y="44"/>
                    <a:pt x="231" y="40"/>
                  </a:cubicBezTo>
                  <a:cubicBezTo>
                    <a:pt x="235" y="34"/>
                    <a:pt x="240" y="26"/>
                    <a:pt x="245" y="26"/>
                  </a:cubicBezTo>
                  <a:cubicBezTo>
                    <a:pt x="250" y="25"/>
                    <a:pt x="260" y="33"/>
                    <a:pt x="260" y="38"/>
                  </a:cubicBezTo>
                  <a:cubicBezTo>
                    <a:pt x="263" y="68"/>
                    <a:pt x="265" y="98"/>
                    <a:pt x="263" y="128"/>
                  </a:cubicBezTo>
                  <a:cubicBezTo>
                    <a:pt x="261" y="155"/>
                    <a:pt x="234" y="173"/>
                    <a:pt x="200" y="176"/>
                  </a:cubicBezTo>
                  <a:cubicBezTo>
                    <a:pt x="196" y="176"/>
                    <a:pt x="192" y="176"/>
                    <a:pt x="188" y="176"/>
                  </a:cubicBezTo>
                  <a:cubicBezTo>
                    <a:pt x="155" y="176"/>
                    <a:pt x="156" y="176"/>
                    <a:pt x="156" y="209"/>
                  </a:cubicBezTo>
                  <a:cubicBezTo>
                    <a:pt x="156" y="227"/>
                    <a:pt x="166" y="230"/>
                    <a:pt x="179" y="231"/>
                  </a:cubicBezTo>
                  <a:cubicBezTo>
                    <a:pt x="183" y="231"/>
                    <a:pt x="187" y="229"/>
                    <a:pt x="191" y="228"/>
                  </a:cubicBezTo>
                  <a:cubicBezTo>
                    <a:pt x="224" y="226"/>
                    <a:pt x="227" y="229"/>
                    <a:pt x="225" y="262"/>
                  </a:cubicBezTo>
                  <a:cubicBezTo>
                    <a:pt x="224" y="274"/>
                    <a:pt x="225" y="286"/>
                    <a:pt x="226" y="298"/>
                  </a:cubicBezTo>
                  <a:cubicBezTo>
                    <a:pt x="226" y="307"/>
                    <a:pt x="230" y="317"/>
                    <a:pt x="227" y="325"/>
                  </a:cubicBezTo>
                  <a:cubicBezTo>
                    <a:pt x="223" y="334"/>
                    <a:pt x="214" y="340"/>
                    <a:pt x="208" y="347"/>
                  </a:cubicBezTo>
                  <a:cubicBezTo>
                    <a:pt x="202" y="342"/>
                    <a:pt x="193" y="337"/>
                    <a:pt x="192" y="330"/>
                  </a:cubicBezTo>
                  <a:cubicBezTo>
                    <a:pt x="189" y="314"/>
                    <a:pt x="190" y="296"/>
                    <a:pt x="187" y="279"/>
                  </a:cubicBezTo>
                  <a:cubicBezTo>
                    <a:pt x="186" y="272"/>
                    <a:pt x="180" y="262"/>
                    <a:pt x="175" y="261"/>
                  </a:cubicBezTo>
                  <a:cubicBezTo>
                    <a:pt x="162" y="258"/>
                    <a:pt x="164" y="270"/>
                    <a:pt x="164" y="279"/>
                  </a:cubicBezTo>
                  <a:cubicBezTo>
                    <a:pt x="162" y="297"/>
                    <a:pt x="160" y="316"/>
                    <a:pt x="160" y="334"/>
                  </a:cubicBezTo>
                  <a:cubicBezTo>
                    <a:pt x="159" y="352"/>
                    <a:pt x="146" y="347"/>
                    <a:pt x="137" y="347"/>
                  </a:cubicBezTo>
                  <a:cubicBezTo>
                    <a:pt x="127" y="348"/>
                    <a:pt x="116" y="350"/>
                    <a:pt x="116" y="334"/>
                  </a:cubicBezTo>
                  <a:cubicBezTo>
                    <a:pt x="116" y="315"/>
                    <a:pt x="115" y="296"/>
                    <a:pt x="112" y="278"/>
                  </a:cubicBezTo>
                  <a:cubicBezTo>
                    <a:pt x="111" y="273"/>
                    <a:pt x="103" y="269"/>
                    <a:pt x="98" y="264"/>
                  </a:cubicBezTo>
                  <a:cubicBezTo>
                    <a:pt x="95" y="269"/>
                    <a:pt x="88" y="273"/>
                    <a:pt x="88" y="278"/>
                  </a:cubicBezTo>
                  <a:cubicBezTo>
                    <a:pt x="84" y="313"/>
                    <a:pt x="71" y="342"/>
                    <a:pt x="36" y="356"/>
                  </a:cubicBezTo>
                  <a:cubicBezTo>
                    <a:pt x="31" y="356"/>
                    <a:pt x="25" y="356"/>
                    <a:pt x="20" y="356"/>
                  </a:cubicBezTo>
                  <a:close/>
                  <a:moveTo>
                    <a:pt x="152" y="62"/>
                  </a:moveTo>
                  <a:cubicBezTo>
                    <a:pt x="148" y="45"/>
                    <a:pt x="150" y="32"/>
                    <a:pt x="131" y="32"/>
                  </a:cubicBezTo>
                  <a:cubicBezTo>
                    <a:pt x="117" y="32"/>
                    <a:pt x="105" y="39"/>
                    <a:pt x="102" y="53"/>
                  </a:cubicBezTo>
                  <a:cubicBezTo>
                    <a:pt x="99" y="64"/>
                    <a:pt x="116" y="82"/>
                    <a:pt x="129" y="79"/>
                  </a:cubicBezTo>
                  <a:cubicBezTo>
                    <a:pt x="137" y="77"/>
                    <a:pt x="144" y="68"/>
                    <a:pt x="15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8"/>
            <p:cNvSpPr/>
            <p:nvPr>
              <p:custDataLst>
                <p:tags r:id="rId72"/>
              </p:custDataLst>
            </p:nvPr>
          </p:nvSpPr>
          <p:spPr bwMode="auto">
            <a:xfrm>
              <a:off x="2056383" y="1243632"/>
              <a:ext cx="287340" cy="271121"/>
            </a:xfrm>
            <a:custGeom>
              <a:avLst/>
              <a:gdLst>
                <a:gd name="T0" fmla="*/ 52 w 351"/>
                <a:gd name="T1" fmla="*/ 170 h 331"/>
                <a:gd name="T2" fmla="*/ 56 w 351"/>
                <a:gd name="T3" fmla="*/ 115 h 331"/>
                <a:gd name="T4" fmla="*/ 51 w 351"/>
                <a:gd name="T5" fmla="*/ 13 h 331"/>
                <a:gd name="T6" fmla="*/ 66 w 351"/>
                <a:gd name="T7" fmla="*/ 1 h 331"/>
                <a:gd name="T8" fmla="*/ 83 w 351"/>
                <a:gd name="T9" fmla="*/ 19 h 331"/>
                <a:gd name="T10" fmla="*/ 84 w 351"/>
                <a:gd name="T11" fmla="*/ 79 h 331"/>
                <a:gd name="T12" fmla="*/ 127 w 351"/>
                <a:gd name="T13" fmla="*/ 112 h 331"/>
                <a:gd name="T14" fmla="*/ 144 w 351"/>
                <a:gd name="T15" fmla="*/ 81 h 331"/>
                <a:gd name="T16" fmla="*/ 135 w 351"/>
                <a:gd name="T17" fmla="*/ 61 h 331"/>
                <a:gd name="T18" fmla="*/ 142 w 351"/>
                <a:gd name="T19" fmla="*/ 29 h 331"/>
                <a:gd name="T20" fmla="*/ 175 w 351"/>
                <a:gd name="T21" fmla="*/ 28 h 331"/>
                <a:gd name="T22" fmla="*/ 188 w 351"/>
                <a:gd name="T23" fmla="*/ 55 h 331"/>
                <a:gd name="T24" fmla="*/ 182 w 351"/>
                <a:gd name="T25" fmla="*/ 80 h 331"/>
                <a:gd name="T26" fmla="*/ 193 w 351"/>
                <a:gd name="T27" fmla="*/ 111 h 331"/>
                <a:gd name="T28" fmla="*/ 233 w 351"/>
                <a:gd name="T29" fmla="*/ 93 h 331"/>
                <a:gd name="T30" fmla="*/ 232 w 351"/>
                <a:gd name="T31" fmla="*/ 27 h 331"/>
                <a:gd name="T32" fmla="*/ 234 w 351"/>
                <a:gd name="T33" fmla="*/ 7 h 331"/>
                <a:gd name="T34" fmla="*/ 255 w 351"/>
                <a:gd name="T35" fmla="*/ 4 h 331"/>
                <a:gd name="T36" fmla="*/ 313 w 351"/>
                <a:gd name="T37" fmla="*/ 16 h 331"/>
                <a:gd name="T38" fmla="*/ 331 w 351"/>
                <a:gd name="T39" fmla="*/ 34 h 331"/>
                <a:gd name="T40" fmla="*/ 309 w 351"/>
                <a:gd name="T41" fmla="*/ 45 h 331"/>
                <a:gd name="T42" fmla="*/ 279 w 351"/>
                <a:gd name="T43" fmla="*/ 70 h 331"/>
                <a:gd name="T44" fmla="*/ 275 w 351"/>
                <a:gd name="T45" fmla="*/ 139 h 331"/>
                <a:gd name="T46" fmla="*/ 236 w 351"/>
                <a:gd name="T47" fmla="*/ 175 h 331"/>
                <a:gd name="T48" fmla="*/ 211 w 351"/>
                <a:gd name="T49" fmla="*/ 173 h 331"/>
                <a:gd name="T50" fmla="*/ 190 w 351"/>
                <a:gd name="T51" fmla="*/ 180 h 331"/>
                <a:gd name="T52" fmla="*/ 197 w 351"/>
                <a:gd name="T53" fmla="*/ 208 h 331"/>
                <a:gd name="T54" fmla="*/ 287 w 351"/>
                <a:gd name="T55" fmla="*/ 212 h 331"/>
                <a:gd name="T56" fmla="*/ 300 w 351"/>
                <a:gd name="T57" fmla="*/ 192 h 331"/>
                <a:gd name="T58" fmla="*/ 305 w 351"/>
                <a:gd name="T59" fmla="*/ 165 h 331"/>
                <a:gd name="T60" fmla="*/ 321 w 351"/>
                <a:gd name="T61" fmla="*/ 150 h 331"/>
                <a:gd name="T62" fmla="*/ 339 w 351"/>
                <a:gd name="T63" fmla="*/ 166 h 331"/>
                <a:gd name="T64" fmla="*/ 331 w 351"/>
                <a:gd name="T65" fmla="*/ 231 h 331"/>
                <a:gd name="T66" fmla="*/ 285 w 351"/>
                <a:gd name="T67" fmla="*/ 258 h 331"/>
                <a:gd name="T68" fmla="*/ 154 w 351"/>
                <a:gd name="T69" fmla="*/ 250 h 331"/>
                <a:gd name="T70" fmla="*/ 137 w 351"/>
                <a:gd name="T71" fmla="*/ 251 h 331"/>
                <a:gd name="T72" fmla="*/ 125 w 351"/>
                <a:gd name="T73" fmla="*/ 270 h 331"/>
                <a:gd name="T74" fmla="*/ 140 w 351"/>
                <a:gd name="T75" fmla="*/ 286 h 331"/>
                <a:gd name="T76" fmla="*/ 315 w 351"/>
                <a:gd name="T77" fmla="*/ 289 h 331"/>
                <a:gd name="T78" fmla="*/ 333 w 351"/>
                <a:gd name="T79" fmla="*/ 288 h 331"/>
                <a:gd name="T80" fmla="*/ 350 w 351"/>
                <a:gd name="T81" fmla="*/ 304 h 331"/>
                <a:gd name="T82" fmla="*/ 343 w 351"/>
                <a:gd name="T83" fmla="*/ 324 h 331"/>
                <a:gd name="T84" fmla="*/ 317 w 351"/>
                <a:gd name="T85" fmla="*/ 330 h 331"/>
                <a:gd name="T86" fmla="*/ 45 w 351"/>
                <a:gd name="T87" fmla="*/ 331 h 331"/>
                <a:gd name="T88" fmla="*/ 3 w 351"/>
                <a:gd name="T89" fmla="*/ 295 h 331"/>
                <a:gd name="T90" fmla="*/ 6 w 351"/>
                <a:gd name="T91" fmla="*/ 221 h 331"/>
                <a:gd name="T92" fmla="*/ 29 w 351"/>
                <a:gd name="T93" fmla="*/ 204 h 331"/>
                <a:gd name="T94" fmla="*/ 39 w 351"/>
                <a:gd name="T95" fmla="*/ 225 h 331"/>
                <a:gd name="T96" fmla="*/ 47 w 351"/>
                <a:gd name="T97" fmla="*/ 268 h 331"/>
                <a:gd name="T98" fmla="*/ 65 w 351"/>
                <a:gd name="T99" fmla="*/ 283 h 331"/>
                <a:gd name="T100" fmla="*/ 70 w 351"/>
                <a:gd name="T101" fmla="*/ 263 h 331"/>
                <a:gd name="T102" fmla="*/ 68 w 351"/>
                <a:gd name="T103" fmla="*/ 243 h 331"/>
                <a:gd name="T104" fmla="*/ 104 w 351"/>
                <a:gd name="T105" fmla="*/ 210 h 331"/>
                <a:gd name="T106" fmla="*/ 123 w 351"/>
                <a:gd name="T107" fmla="*/ 208 h 331"/>
                <a:gd name="T108" fmla="*/ 135 w 351"/>
                <a:gd name="T109" fmla="*/ 187 h 331"/>
                <a:gd name="T110" fmla="*/ 118 w 351"/>
                <a:gd name="T111" fmla="*/ 172 h 331"/>
                <a:gd name="T112" fmla="*/ 79 w 351"/>
                <a:gd name="T113" fmla="*/ 176 h 331"/>
                <a:gd name="T114" fmla="*/ 57 w 351"/>
                <a:gd name="T115" fmla="*/ 175 h 331"/>
                <a:gd name="T116" fmla="*/ 52 w 351"/>
                <a:gd name="T117" fmla="*/ 17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1" h="331">
                  <a:moveTo>
                    <a:pt x="52" y="170"/>
                  </a:moveTo>
                  <a:cubicBezTo>
                    <a:pt x="80" y="151"/>
                    <a:pt x="66" y="134"/>
                    <a:pt x="56" y="115"/>
                  </a:cubicBezTo>
                  <a:cubicBezTo>
                    <a:pt x="38" y="83"/>
                    <a:pt x="42" y="47"/>
                    <a:pt x="51" y="13"/>
                  </a:cubicBezTo>
                  <a:cubicBezTo>
                    <a:pt x="52" y="8"/>
                    <a:pt x="63" y="0"/>
                    <a:pt x="66" y="1"/>
                  </a:cubicBezTo>
                  <a:cubicBezTo>
                    <a:pt x="73" y="5"/>
                    <a:pt x="82" y="12"/>
                    <a:pt x="83" y="19"/>
                  </a:cubicBezTo>
                  <a:cubicBezTo>
                    <a:pt x="85" y="39"/>
                    <a:pt x="83" y="59"/>
                    <a:pt x="84" y="79"/>
                  </a:cubicBezTo>
                  <a:cubicBezTo>
                    <a:pt x="85" y="105"/>
                    <a:pt x="103" y="118"/>
                    <a:pt x="127" y="112"/>
                  </a:cubicBezTo>
                  <a:cubicBezTo>
                    <a:pt x="144" y="107"/>
                    <a:pt x="150" y="97"/>
                    <a:pt x="144" y="81"/>
                  </a:cubicBezTo>
                  <a:cubicBezTo>
                    <a:pt x="141" y="74"/>
                    <a:pt x="135" y="68"/>
                    <a:pt x="135" y="61"/>
                  </a:cubicBezTo>
                  <a:cubicBezTo>
                    <a:pt x="135" y="50"/>
                    <a:pt x="136" y="35"/>
                    <a:pt x="142" y="29"/>
                  </a:cubicBezTo>
                  <a:cubicBezTo>
                    <a:pt x="149" y="24"/>
                    <a:pt x="166" y="23"/>
                    <a:pt x="175" y="28"/>
                  </a:cubicBezTo>
                  <a:cubicBezTo>
                    <a:pt x="182" y="31"/>
                    <a:pt x="186" y="45"/>
                    <a:pt x="188" y="55"/>
                  </a:cubicBezTo>
                  <a:cubicBezTo>
                    <a:pt x="189" y="63"/>
                    <a:pt x="184" y="72"/>
                    <a:pt x="182" y="80"/>
                  </a:cubicBezTo>
                  <a:cubicBezTo>
                    <a:pt x="178" y="93"/>
                    <a:pt x="176" y="106"/>
                    <a:pt x="193" y="111"/>
                  </a:cubicBezTo>
                  <a:cubicBezTo>
                    <a:pt x="212" y="116"/>
                    <a:pt x="231" y="109"/>
                    <a:pt x="233" y="93"/>
                  </a:cubicBezTo>
                  <a:cubicBezTo>
                    <a:pt x="235" y="71"/>
                    <a:pt x="232" y="49"/>
                    <a:pt x="232" y="27"/>
                  </a:cubicBezTo>
                  <a:cubicBezTo>
                    <a:pt x="232" y="20"/>
                    <a:pt x="230" y="10"/>
                    <a:pt x="234" y="7"/>
                  </a:cubicBezTo>
                  <a:cubicBezTo>
                    <a:pt x="239" y="3"/>
                    <a:pt x="248" y="3"/>
                    <a:pt x="255" y="4"/>
                  </a:cubicBezTo>
                  <a:cubicBezTo>
                    <a:pt x="275" y="7"/>
                    <a:pt x="294" y="10"/>
                    <a:pt x="313" y="16"/>
                  </a:cubicBezTo>
                  <a:cubicBezTo>
                    <a:pt x="320" y="18"/>
                    <a:pt x="331" y="27"/>
                    <a:pt x="331" y="34"/>
                  </a:cubicBezTo>
                  <a:cubicBezTo>
                    <a:pt x="332" y="47"/>
                    <a:pt x="321" y="47"/>
                    <a:pt x="309" y="45"/>
                  </a:cubicBezTo>
                  <a:cubicBezTo>
                    <a:pt x="285" y="40"/>
                    <a:pt x="280" y="45"/>
                    <a:pt x="279" y="70"/>
                  </a:cubicBezTo>
                  <a:cubicBezTo>
                    <a:pt x="279" y="93"/>
                    <a:pt x="278" y="116"/>
                    <a:pt x="275" y="139"/>
                  </a:cubicBezTo>
                  <a:cubicBezTo>
                    <a:pt x="273" y="168"/>
                    <a:pt x="264" y="175"/>
                    <a:pt x="236" y="175"/>
                  </a:cubicBezTo>
                  <a:cubicBezTo>
                    <a:pt x="228" y="174"/>
                    <a:pt x="219" y="172"/>
                    <a:pt x="211" y="173"/>
                  </a:cubicBezTo>
                  <a:cubicBezTo>
                    <a:pt x="203" y="173"/>
                    <a:pt x="190" y="177"/>
                    <a:pt x="190" y="180"/>
                  </a:cubicBezTo>
                  <a:cubicBezTo>
                    <a:pt x="189" y="190"/>
                    <a:pt x="191" y="204"/>
                    <a:pt x="197" y="208"/>
                  </a:cubicBezTo>
                  <a:cubicBezTo>
                    <a:pt x="225" y="226"/>
                    <a:pt x="257" y="223"/>
                    <a:pt x="287" y="212"/>
                  </a:cubicBezTo>
                  <a:cubicBezTo>
                    <a:pt x="293" y="210"/>
                    <a:pt x="297" y="199"/>
                    <a:pt x="300" y="192"/>
                  </a:cubicBezTo>
                  <a:cubicBezTo>
                    <a:pt x="303" y="183"/>
                    <a:pt x="301" y="173"/>
                    <a:pt x="305" y="165"/>
                  </a:cubicBezTo>
                  <a:cubicBezTo>
                    <a:pt x="307" y="158"/>
                    <a:pt x="317" y="149"/>
                    <a:pt x="321" y="150"/>
                  </a:cubicBezTo>
                  <a:cubicBezTo>
                    <a:pt x="328" y="152"/>
                    <a:pt x="339" y="161"/>
                    <a:pt x="339" y="166"/>
                  </a:cubicBezTo>
                  <a:cubicBezTo>
                    <a:pt x="338" y="188"/>
                    <a:pt x="336" y="210"/>
                    <a:pt x="331" y="231"/>
                  </a:cubicBezTo>
                  <a:cubicBezTo>
                    <a:pt x="325" y="253"/>
                    <a:pt x="305" y="259"/>
                    <a:pt x="285" y="258"/>
                  </a:cubicBezTo>
                  <a:cubicBezTo>
                    <a:pt x="242" y="257"/>
                    <a:pt x="198" y="253"/>
                    <a:pt x="154" y="250"/>
                  </a:cubicBezTo>
                  <a:cubicBezTo>
                    <a:pt x="149" y="249"/>
                    <a:pt x="141" y="248"/>
                    <a:pt x="137" y="251"/>
                  </a:cubicBezTo>
                  <a:cubicBezTo>
                    <a:pt x="131" y="256"/>
                    <a:pt x="124" y="264"/>
                    <a:pt x="125" y="270"/>
                  </a:cubicBezTo>
                  <a:cubicBezTo>
                    <a:pt x="125" y="276"/>
                    <a:pt x="134" y="286"/>
                    <a:pt x="140" y="286"/>
                  </a:cubicBezTo>
                  <a:cubicBezTo>
                    <a:pt x="198" y="288"/>
                    <a:pt x="257" y="288"/>
                    <a:pt x="315" y="289"/>
                  </a:cubicBezTo>
                  <a:cubicBezTo>
                    <a:pt x="321" y="289"/>
                    <a:pt x="328" y="286"/>
                    <a:pt x="333" y="288"/>
                  </a:cubicBezTo>
                  <a:cubicBezTo>
                    <a:pt x="340" y="291"/>
                    <a:pt x="348" y="297"/>
                    <a:pt x="350" y="304"/>
                  </a:cubicBezTo>
                  <a:cubicBezTo>
                    <a:pt x="351" y="309"/>
                    <a:pt x="348" y="320"/>
                    <a:pt x="343" y="324"/>
                  </a:cubicBezTo>
                  <a:cubicBezTo>
                    <a:pt x="336" y="329"/>
                    <a:pt x="326" y="330"/>
                    <a:pt x="317" y="330"/>
                  </a:cubicBezTo>
                  <a:cubicBezTo>
                    <a:pt x="227" y="331"/>
                    <a:pt x="136" y="331"/>
                    <a:pt x="45" y="331"/>
                  </a:cubicBezTo>
                  <a:cubicBezTo>
                    <a:pt x="16" y="331"/>
                    <a:pt x="7" y="325"/>
                    <a:pt x="3" y="295"/>
                  </a:cubicBezTo>
                  <a:cubicBezTo>
                    <a:pt x="0" y="271"/>
                    <a:pt x="3" y="245"/>
                    <a:pt x="6" y="221"/>
                  </a:cubicBezTo>
                  <a:cubicBezTo>
                    <a:pt x="7" y="214"/>
                    <a:pt x="21" y="209"/>
                    <a:pt x="29" y="204"/>
                  </a:cubicBezTo>
                  <a:cubicBezTo>
                    <a:pt x="33" y="211"/>
                    <a:pt x="38" y="218"/>
                    <a:pt x="39" y="225"/>
                  </a:cubicBezTo>
                  <a:cubicBezTo>
                    <a:pt x="43" y="240"/>
                    <a:pt x="42" y="255"/>
                    <a:pt x="47" y="268"/>
                  </a:cubicBezTo>
                  <a:cubicBezTo>
                    <a:pt x="49" y="274"/>
                    <a:pt x="59" y="278"/>
                    <a:pt x="65" y="283"/>
                  </a:cubicBezTo>
                  <a:cubicBezTo>
                    <a:pt x="67" y="276"/>
                    <a:pt x="70" y="270"/>
                    <a:pt x="70" y="263"/>
                  </a:cubicBezTo>
                  <a:cubicBezTo>
                    <a:pt x="71" y="257"/>
                    <a:pt x="68" y="250"/>
                    <a:pt x="68" y="243"/>
                  </a:cubicBezTo>
                  <a:cubicBezTo>
                    <a:pt x="67" y="210"/>
                    <a:pt x="71" y="207"/>
                    <a:pt x="104" y="210"/>
                  </a:cubicBezTo>
                  <a:cubicBezTo>
                    <a:pt x="110" y="211"/>
                    <a:pt x="118" y="211"/>
                    <a:pt x="123" y="208"/>
                  </a:cubicBezTo>
                  <a:cubicBezTo>
                    <a:pt x="129" y="203"/>
                    <a:pt x="136" y="194"/>
                    <a:pt x="135" y="187"/>
                  </a:cubicBezTo>
                  <a:cubicBezTo>
                    <a:pt x="134" y="181"/>
                    <a:pt x="125" y="172"/>
                    <a:pt x="118" y="172"/>
                  </a:cubicBezTo>
                  <a:cubicBezTo>
                    <a:pt x="105" y="170"/>
                    <a:pt x="92" y="175"/>
                    <a:pt x="79" y="176"/>
                  </a:cubicBezTo>
                  <a:cubicBezTo>
                    <a:pt x="72" y="176"/>
                    <a:pt x="64" y="175"/>
                    <a:pt x="57" y="175"/>
                  </a:cubicBezTo>
                  <a:cubicBezTo>
                    <a:pt x="56" y="173"/>
                    <a:pt x="54" y="171"/>
                    <a:pt x="52" y="1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9"/>
            <p:cNvSpPr/>
            <p:nvPr>
              <p:custDataLst>
                <p:tags r:id="rId73"/>
              </p:custDataLst>
            </p:nvPr>
          </p:nvSpPr>
          <p:spPr bwMode="auto">
            <a:xfrm>
              <a:off x="2057301" y="922326"/>
              <a:ext cx="297744" cy="283668"/>
            </a:xfrm>
            <a:custGeom>
              <a:avLst/>
              <a:gdLst>
                <a:gd name="T0" fmla="*/ 80 w 364"/>
                <a:gd name="T1" fmla="*/ 151 h 346"/>
                <a:gd name="T2" fmla="*/ 165 w 364"/>
                <a:gd name="T3" fmla="*/ 250 h 346"/>
                <a:gd name="T4" fmla="*/ 245 w 364"/>
                <a:gd name="T5" fmla="*/ 256 h 346"/>
                <a:gd name="T6" fmla="*/ 267 w 364"/>
                <a:gd name="T7" fmla="*/ 211 h 346"/>
                <a:gd name="T8" fmla="*/ 249 w 364"/>
                <a:gd name="T9" fmla="*/ 203 h 346"/>
                <a:gd name="T10" fmla="*/ 139 w 364"/>
                <a:gd name="T11" fmla="*/ 170 h 346"/>
                <a:gd name="T12" fmla="*/ 108 w 364"/>
                <a:gd name="T13" fmla="*/ 136 h 346"/>
                <a:gd name="T14" fmla="*/ 118 w 364"/>
                <a:gd name="T15" fmla="*/ 109 h 346"/>
                <a:gd name="T16" fmla="*/ 138 w 364"/>
                <a:gd name="T17" fmla="*/ 107 h 346"/>
                <a:gd name="T18" fmla="*/ 191 w 364"/>
                <a:gd name="T19" fmla="*/ 73 h 346"/>
                <a:gd name="T20" fmla="*/ 241 w 364"/>
                <a:gd name="T21" fmla="*/ 6 h 346"/>
                <a:gd name="T22" fmla="*/ 243 w 364"/>
                <a:gd name="T23" fmla="*/ 35 h 346"/>
                <a:gd name="T24" fmla="*/ 191 w 364"/>
                <a:gd name="T25" fmla="*/ 109 h 346"/>
                <a:gd name="T26" fmla="*/ 170 w 364"/>
                <a:gd name="T27" fmla="*/ 124 h 346"/>
                <a:gd name="T28" fmla="*/ 209 w 364"/>
                <a:gd name="T29" fmla="*/ 135 h 346"/>
                <a:gd name="T30" fmla="*/ 259 w 364"/>
                <a:gd name="T31" fmla="*/ 59 h 346"/>
                <a:gd name="T32" fmla="*/ 268 w 364"/>
                <a:gd name="T33" fmla="*/ 29 h 346"/>
                <a:gd name="T34" fmla="*/ 306 w 364"/>
                <a:gd name="T35" fmla="*/ 9 h 346"/>
                <a:gd name="T36" fmla="*/ 295 w 364"/>
                <a:gd name="T37" fmla="*/ 59 h 346"/>
                <a:gd name="T38" fmla="*/ 255 w 364"/>
                <a:gd name="T39" fmla="*/ 134 h 346"/>
                <a:gd name="T40" fmla="*/ 251 w 364"/>
                <a:gd name="T41" fmla="*/ 162 h 346"/>
                <a:gd name="T42" fmla="*/ 283 w 364"/>
                <a:gd name="T43" fmla="*/ 153 h 346"/>
                <a:gd name="T44" fmla="*/ 319 w 364"/>
                <a:gd name="T45" fmla="*/ 61 h 346"/>
                <a:gd name="T46" fmla="*/ 323 w 364"/>
                <a:gd name="T47" fmla="*/ 14 h 346"/>
                <a:gd name="T48" fmla="*/ 335 w 364"/>
                <a:gd name="T49" fmla="*/ 0 h 346"/>
                <a:gd name="T50" fmla="*/ 357 w 364"/>
                <a:gd name="T51" fmla="*/ 9 h 346"/>
                <a:gd name="T52" fmla="*/ 364 w 364"/>
                <a:gd name="T53" fmla="*/ 49 h 346"/>
                <a:gd name="T54" fmla="*/ 318 w 364"/>
                <a:gd name="T55" fmla="*/ 173 h 346"/>
                <a:gd name="T56" fmla="*/ 326 w 364"/>
                <a:gd name="T57" fmla="*/ 257 h 346"/>
                <a:gd name="T58" fmla="*/ 317 w 364"/>
                <a:gd name="T59" fmla="*/ 289 h 346"/>
                <a:gd name="T60" fmla="*/ 266 w 364"/>
                <a:gd name="T61" fmla="*/ 292 h 346"/>
                <a:gd name="T62" fmla="*/ 221 w 364"/>
                <a:gd name="T63" fmla="*/ 319 h 346"/>
                <a:gd name="T64" fmla="*/ 190 w 364"/>
                <a:gd name="T65" fmla="*/ 342 h 346"/>
                <a:gd name="T66" fmla="*/ 165 w 364"/>
                <a:gd name="T67" fmla="*/ 325 h 346"/>
                <a:gd name="T68" fmla="*/ 152 w 364"/>
                <a:gd name="T69" fmla="*/ 298 h 346"/>
                <a:gd name="T70" fmla="*/ 97 w 364"/>
                <a:gd name="T71" fmla="*/ 295 h 346"/>
                <a:gd name="T72" fmla="*/ 77 w 364"/>
                <a:gd name="T73" fmla="*/ 317 h 346"/>
                <a:gd name="T74" fmla="*/ 16 w 364"/>
                <a:gd name="T75" fmla="*/ 334 h 346"/>
                <a:gd name="T76" fmla="*/ 14 w 364"/>
                <a:gd name="T77" fmla="*/ 315 h 346"/>
                <a:gd name="T78" fmla="*/ 64 w 364"/>
                <a:gd name="T79" fmla="*/ 284 h 346"/>
                <a:gd name="T80" fmla="*/ 72 w 364"/>
                <a:gd name="T81" fmla="*/ 237 h 346"/>
                <a:gd name="T82" fmla="*/ 46 w 364"/>
                <a:gd name="T83" fmla="*/ 233 h 346"/>
                <a:gd name="T84" fmla="*/ 16 w 364"/>
                <a:gd name="T85" fmla="*/ 252 h 346"/>
                <a:gd name="T86" fmla="*/ 0 w 364"/>
                <a:gd name="T87" fmla="*/ 250 h 346"/>
                <a:gd name="T88" fmla="*/ 3 w 364"/>
                <a:gd name="T89" fmla="*/ 234 h 346"/>
                <a:gd name="T90" fmla="*/ 10 w 364"/>
                <a:gd name="T91" fmla="*/ 227 h 346"/>
                <a:gd name="T92" fmla="*/ 68 w 364"/>
                <a:gd name="T93" fmla="*/ 168 h 346"/>
                <a:gd name="T94" fmla="*/ 80 w 364"/>
                <a:gd name="T95" fmla="*/ 15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4" h="346">
                  <a:moveTo>
                    <a:pt x="80" y="151"/>
                  </a:moveTo>
                  <a:cubicBezTo>
                    <a:pt x="92" y="203"/>
                    <a:pt x="125" y="230"/>
                    <a:pt x="165" y="250"/>
                  </a:cubicBezTo>
                  <a:cubicBezTo>
                    <a:pt x="190" y="262"/>
                    <a:pt x="217" y="268"/>
                    <a:pt x="245" y="256"/>
                  </a:cubicBezTo>
                  <a:cubicBezTo>
                    <a:pt x="264" y="247"/>
                    <a:pt x="274" y="229"/>
                    <a:pt x="267" y="211"/>
                  </a:cubicBezTo>
                  <a:cubicBezTo>
                    <a:pt x="265" y="206"/>
                    <a:pt x="255" y="203"/>
                    <a:pt x="249" y="203"/>
                  </a:cubicBezTo>
                  <a:cubicBezTo>
                    <a:pt x="210" y="200"/>
                    <a:pt x="171" y="194"/>
                    <a:pt x="139" y="170"/>
                  </a:cubicBezTo>
                  <a:cubicBezTo>
                    <a:pt x="127" y="161"/>
                    <a:pt x="117" y="148"/>
                    <a:pt x="108" y="136"/>
                  </a:cubicBezTo>
                  <a:cubicBezTo>
                    <a:pt x="98" y="123"/>
                    <a:pt x="105" y="114"/>
                    <a:pt x="118" y="109"/>
                  </a:cubicBezTo>
                  <a:cubicBezTo>
                    <a:pt x="125" y="107"/>
                    <a:pt x="132" y="108"/>
                    <a:pt x="138" y="107"/>
                  </a:cubicBezTo>
                  <a:cubicBezTo>
                    <a:pt x="162" y="106"/>
                    <a:pt x="181" y="97"/>
                    <a:pt x="191" y="73"/>
                  </a:cubicBezTo>
                  <a:cubicBezTo>
                    <a:pt x="202" y="49"/>
                    <a:pt x="214" y="26"/>
                    <a:pt x="241" y="6"/>
                  </a:cubicBezTo>
                  <a:cubicBezTo>
                    <a:pt x="242" y="19"/>
                    <a:pt x="245" y="27"/>
                    <a:pt x="243" y="35"/>
                  </a:cubicBezTo>
                  <a:cubicBezTo>
                    <a:pt x="236" y="66"/>
                    <a:pt x="218" y="91"/>
                    <a:pt x="191" y="109"/>
                  </a:cubicBezTo>
                  <a:cubicBezTo>
                    <a:pt x="184" y="114"/>
                    <a:pt x="177" y="119"/>
                    <a:pt x="170" y="124"/>
                  </a:cubicBezTo>
                  <a:cubicBezTo>
                    <a:pt x="181" y="141"/>
                    <a:pt x="193" y="144"/>
                    <a:pt x="209" y="135"/>
                  </a:cubicBezTo>
                  <a:cubicBezTo>
                    <a:pt x="239" y="119"/>
                    <a:pt x="250" y="90"/>
                    <a:pt x="259" y="59"/>
                  </a:cubicBezTo>
                  <a:cubicBezTo>
                    <a:pt x="262" y="49"/>
                    <a:pt x="264" y="39"/>
                    <a:pt x="268" y="29"/>
                  </a:cubicBezTo>
                  <a:cubicBezTo>
                    <a:pt x="274" y="16"/>
                    <a:pt x="282" y="5"/>
                    <a:pt x="306" y="9"/>
                  </a:cubicBezTo>
                  <a:cubicBezTo>
                    <a:pt x="302" y="26"/>
                    <a:pt x="302" y="44"/>
                    <a:pt x="295" y="59"/>
                  </a:cubicBezTo>
                  <a:cubicBezTo>
                    <a:pt x="284" y="85"/>
                    <a:pt x="267" y="109"/>
                    <a:pt x="255" y="134"/>
                  </a:cubicBezTo>
                  <a:cubicBezTo>
                    <a:pt x="251" y="142"/>
                    <a:pt x="252" y="153"/>
                    <a:pt x="251" y="162"/>
                  </a:cubicBezTo>
                  <a:cubicBezTo>
                    <a:pt x="262" y="159"/>
                    <a:pt x="275" y="160"/>
                    <a:pt x="283" y="153"/>
                  </a:cubicBezTo>
                  <a:cubicBezTo>
                    <a:pt x="309" y="129"/>
                    <a:pt x="317" y="96"/>
                    <a:pt x="319" y="61"/>
                  </a:cubicBezTo>
                  <a:cubicBezTo>
                    <a:pt x="320" y="46"/>
                    <a:pt x="321" y="30"/>
                    <a:pt x="323" y="14"/>
                  </a:cubicBezTo>
                  <a:cubicBezTo>
                    <a:pt x="324" y="9"/>
                    <a:pt x="331" y="0"/>
                    <a:pt x="335" y="0"/>
                  </a:cubicBezTo>
                  <a:cubicBezTo>
                    <a:pt x="343" y="0"/>
                    <a:pt x="354" y="4"/>
                    <a:pt x="357" y="9"/>
                  </a:cubicBezTo>
                  <a:cubicBezTo>
                    <a:pt x="362" y="21"/>
                    <a:pt x="364" y="36"/>
                    <a:pt x="364" y="49"/>
                  </a:cubicBezTo>
                  <a:cubicBezTo>
                    <a:pt x="364" y="96"/>
                    <a:pt x="346" y="136"/>
                    <a:pt x="318" y="173"/>
                  </a:cubicBezTo>
                  <a:cubicBezTo>
                    <a:pt x="304" y="193"/>
                    <a:pt x="309" y="240"/>
                    <a:pt x="326" y="257"/>
                  </a:cubicBezTo>
                  <a:cubicBezTo>
                    <a:pt x="339" y="269"/>
                    <a:pt x="335" y="286"/>
                    <a:pt x="317" y="289"/>
                  </a:cubicBezTo>
                  <a:cubicBezTo>
                    <a:pt x="300" y="293"/>
                    <a:pt x="283" y="294"/>
                    <a:pt x="266" y="292"/>
                  </a:cubicBezTo>
                  <a:cubicBezTo>
                    <a:pt x="236" y="288"/>
                    <a:pt x="232" y="291"/>
                    <a:pt x="221" y="319"/>
                  </a:cubicBezTo>
                  <a:cubicBezTo>
                    <a:pt x="217" y="329"/>
                    <a:pt x="202" y="337"/>
                    <a:pt x="190" y="342"/>
                  </a:cubicBezTo>
                  <a:cubicBezTo>
                    <a:pt x="178" y="346"/>
                    <a:pt x="169" y="337"/>
                    <a:pt x="165" y="325"/>
                  </a:cubicBezTo>
                  <a:cubicBezTo>
                    <a:pt x="161" y="315"/>
                    <a:pt x="157" y="306"/>
                    <a:pt x="152" y="298"/>
                  </a:cubicBezTo>
                  <a:cubicBezTo>
                    <a:pt x="137" y="278"/>
                    <a:pt x="114" y="277"/>
                    <a:pt x="97" y="295"/>
                  </a:cubicBezTo>
                  <a:cubicBezTo>
                    <a:pt x="90" y="302"/>
                    <a:pt x="83" y="309"/>
                    <a:pt x="77" y="317"/>
                  </a:cubicBezTo>
                  <a:cubicBezTo>
                    <a:pt x="60" y="335"/>
                    <a:pt x="38" y="337"/>
                    <a:pt x="16" y="334"/>
                  </a:cubicBezTo>
                  <a:cubicBezTo>
                    <a:pt x="2" y="332"/>
                    <a:pt x="6" y="321"/>
                    <a:pt x="14" y="315"/>
                  </a:cubicBezTo>
                  <a:cubicBezTo>
                    <a:pt x="30" y="304"/>
                    <a:pt x="47" y="294"/>
                    <a:pt x="64" y="284"/>
                  </a:cubicBezTo>
                  <a:cubicBezTo>
                    <a:pt x="85" y="272"/>
                    <a:pt x="88" y="256"/>
                    <a:pt x="72" y="237"/>
                  </a:cubicBezTo>
                  <a:cubicBezTo>
                    <a:pt x="64" y="228"/>
                    <a:pt x="56" y="227"/>
                    <a:pt x="46" y="233"/>
                  </a:cubicBezTo>
                  <a:cubicBezTo>
                    <a:pt x="36" y="240"/>
                    <a:pt x="27" y="247"/>
                    <a:pt x="16" y="252"/>
                  </a:cubicBezTo>
                  <a:cubicBezTo>
                    <a:pt x="12" y="254"/>
                    <a:pt x="6" y="251"/>
                    <a:pt x="0" y="250"/>
                  </a:cubicBezTo>
                  <a:cubicBezTo>
                    <a:pt x="1" y="245"/>
                    <a:pt x="1" y="239"/>
                    <a:pt x="3" y="234"/>
                  </a:cubicBezTo>
                  <a:cubicBezTo>
                    <a:pt x="4" y="231"/>
                    <a:pt x="8" y="230"/>
                    <a:pt x="10" y="227"/>
                  </a:cubicBezTo>
                  <a:cubicBezTo>
                    <a:pt x="30" y="208"/>
                    <a:pt x="49" y="188"/>
                    <a:pt x="68" y="168"/>
                  </a:cubicBezTo>
                  <a:cubicBezTo>
                    <a:pt x="71" y="164"/>
                    <a:pt x="74" y="160"/>
                    <a:pt x="80" y="1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10"/>
            <p:cNvSpPr/>
            <p:nvPr>
              <p:custDataLst>
                <p:tags r:id="rId74"/>
              </p:custDataLst>
            </p:nvPr>
          </p:nvSpPr>
          <p:spPr bwMode="auto">
            <a:xfrm>
              <a:off x="1949281" y="1249141"/>
              <a:ext cx="74359" cy="268979"/>
            </a:xfrm>
            <a:custGeom>
              <a:avLst/>
              <a:gdLst>
                <a:gd name="T0" fmla="*/ 91 w 91"/>
                <a:gd name="T1" fmla="*/ 1 h 328"/>
                <a:gd name="T2" fmla="*/ 91 w 91"/>
                <a:gd name="T3" fmla="*/ 103 h 328"/>
                <a:gd name="T4" fmla="*/ 73 w 91"/>
                <a:gd name="T5" fmla="*/ 147 h 328"/>
                <a:gd name="T6" fmla="*/ 52 w 91"/>
                <a:gd name="T7" fmla="*/ 239 h 328"/>
                <a:gd name="T8" fmla="*/ 73 w 91"/>
                <a:gd name="T9" fmla="*/ 304 h 328"/>
                <a:gd name="T10" fmla="*/ 76 w 91"/>
                <a:gd name="T11" fmla="*/ 327 h 328"/>
                <a:gd name="T12" fmla="*/ 25 w 91"/>
                <a:gd name="T13" fmla="*/ 326 h 328"/>
                <a:gd name="T14" fmla="*/ 3 w 91"/>
                <a:gd name="T15" fmla="*/ 299 h 328"/>
                <a:gd name="T16" fmla="*/ 13 w 91"/>
                <a:gd name="T17" fmla="*/ 179 h 328"/>
                <a:gd name="T18" fmla="*/ 36 w 91"/>
                <a:gd name="T19" fmla="*/ 143 h 328"/>
                <a:gd name="T20" fmla="*/ 55 w 91"/>
                <a:gd name="T21" fmla="*/ 57 h 328"/>
                <a:gd name="T22" fmla="*/ 42 w 91"/>
                <a:gd name="T23" fmla="*/ 48 h 328"/>
                <a:gd name="T24" fmla="*/ 13 w 91"/>
                <a:gd name="T25" fmla="*/ 44 h 328"/>
                <a:gd name="T26" fmla="*/ 0 w 91"/>
                <a:gd name="T27" fmla="*/ 33 h 328"/>
                <a:gd name="T28" fmla="*/ 9 w 91"/>
                <a:gd name="T29" fmla="*/ 18 h 328"/>
                <a:gd name="T30" fmla="*/ 79 w 91"/>
                <a:gd name="T31" fmla="*/ 0 h 328"/>
                <a:gd name="T32" fmla="*/ 91 w 91"/>
                <a:gd name="T33" fmla="*/ 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 h="328">
                  <a:moveTo>
                    <a:pt x="91" y="1"/>
                  </a:moveTo>
                  <a:cubicBezTo>
                    <a:pt x="91" y="37"/>
                    <a:pt x="90" y="70"/>
                    <a:pt x="91" y="103"/>
                  </a:cubicBezTo>
                  <a:cubicBezTo>
                    <a:pt x="91" y="120"/>
                    <a:pt x="88" y="136"/>
                    <a:pt x="73" y="147"/>
                  </a:cubicBezTo>
                  <a:cubicBezTo>
                    <a:pt x="43" y="172"/>
                    <a:pt x="44" y="205"/>
                    <a:pt x="52" y="239"/>
                  </a:cubicBezTo>
                  <a:cubicBezTo>
                    <a:pt x="57" y="261"/>
                    <a:pt x="66" y="282"/>
                    <a:pt x="73" y="304"/>
                  </a:cubicBezTo>
                  <a:cubicBezTo>
                    <a:pt x="75" y="311"/>
                    <a:pt x="75" y="318"/>
                    <a:pt x="76" y="327"/>
                  </a:cubicBezTo>
                  <a:cubicBezTo>
                    <a:pt x="57" y="327"/>
                    <a:pt x="41" y="328"/>
                    <a:pt x="25" y="326"/>
                  </a:cubicBezTo>
                  <a:cubicBezTo>
                    <a:pt x="10" y="325"/>
                    <a:pt x="2" y="317"/>
                    <a:pt x="3" y="299"/>
                  </a:cubicBezTo>
                  <a:cubicBezTo>
                    <a:pt x="7" y="259"/>
                    <a:pt x="7" y="219"/>
                    <a:pt x="13" y="179"/>
                  </a:cubicBezTo>
                  <a:cubicBezTo>
                    <a:pt x="15" y="166"/>
                    <a:pt x="26" y="153"/>
                    <a:pt x="36" y="143"/>
                  </a:cubicBezTo>
                  <a:cubicBezTo>
                    <a:pt x="60" y="118"/>
                    <a:pt x="58" y="88"/>
                    <a:pt x="55" y="57"/>
                  </a:cubicBezTo>
                  <a:cubicBezTo>
                    <a:pt x="55" y="54"/>
                    <a:pt x="47" y="49"/>
                    <a:pt x="42" y="48"/>
                  </a:cubicBezTo>
                  <a:cubicBezTo>
                    <a:pt x="33" y="46"/>
                    <a:pt x="22" y="46"/>
                    <a:pt x="13" y="44"/>
                  </a:cubicBezTo>
                  <a:cubicBezTo>
                    <a:pt x="8" y="42"/>
                    <a:pt x="1" y="37"/>
                    <a:pt x="0" y="33"/>
                  </a:cubicBezTo>
                  <a:cubicBezTo>
                    <a:pt x="0" y="28"/>
                    <a:pt x="5" y="19"/>
                    <a:pt x="9" y="18"/>
                  </a:cubicBezTo>
                  <a:cubicBezTo>
                    <a:pt x="32" y="11"/>
                    <a:pt x="56" y="6"/>
                    <a:pt x="79" y="0"/>
                  </a:cubicBezTo>
                  <a:cubicBezTo>
                    <a:pt x="82" y="0"/>
                    <a:pt x="86" y="1"/>
                    <a:pt x="9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1"/>
            <p:cNvSpPr/>
            <p:nvPr>
              <p:custDataLst>
                <p:tags r:id="rId75"/>
              </p:custDataLst>
            </p:nvPr>
          </p:nvSpPr>
          <p:spPr bwMode="auto">
            <a:xfrm>
              <a:off x="2041695" y="922326"/>
              <a:ext cx="153921" cy="155757"/>
            </a:xfrm>
            <a:custGeom>
              <a:avLst/>
              <a:gdLst>
                <a:gd name="T0" fmla="*/ 6 w 188"/>
                <a:gd name="T1" fmla="*/ 14 h 190"/>
                <a:gd name="T2" fmla="*/ 63 w 188"/>
                <a:gd name="T3" fmla="*/ 21 h 190"/>
                <a:gd name="T4" fmla="*/ 142 w 188"/>
                <a:gd name="T5" fmla="*/ 37 h 190"/>
                <a:gd name="T6" fmla="*/ 174 w 188"/>
                <a:gd name="T7" fmla="*/ 16 h 190"/>
                <a:gd name="T8" fmla="*/ 182 w 188"/>
                <a:gd name="T9" fmla="*/ 40 h 190"/>
                <a:gd name="T10" fmla="*/ 120 w 188"/>
                <a:gd name="T11" fmla="*/ 79 h 190"/>
                <a:gd name="T12" fmla="*/ 81 w 188"/>
                <a:gd name="T13" fmla="*/ 109 h 190"/>
                <a:gd name="T14" fmla="*/ 45 w 188"/>
                <a:gd name="T15" fmla="*/ 169 h 190"/>
                <a:gd name="T16" fmla="*/ 12 w 188"/>
                <a:gd name="T17" fmla="*/ 174 h 190"/>
                <a:gd name="T18" fmla="*/ 18 w 188"/>
                <a:gd name="T19" fmla="*/ 140 h 190"/>
                <a:gd name="T20" fmla="*/ 39 w 188"/>
                <a:gd name="T21" fmla="*/ 118 h 190"/>
                <a:gd name="T22" fmla="*/ 41 w 188"/>
                <a:gd name="T23" fmla="*/ 56 h 190"/>
                <a:gd name="T24" fmla="*/ 6 w 188"/>
                <a:gd name="T25" fmla="*/ 14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8" h="190">
                  <a:moveTo>
                    <a:pt x="6" y="14"/>
                  </a:moveTo>
                  <a:cubicBezTo>
                    <a:pt x="29" y="0"/>
                    <a:pt x="50" y="4"/>
                    <a:pt x="63" y="21"/>
                  </a:cubicBezTo>
                  <a:cubicBezTo>
                    <a:pt x="87" y="55"/>
                    <a:pt x="107" y="59"/>
                    <a:pt x="142" y="37"/>
                  </a:cubicBezTo>
                  <a:cubicBezTo>
                    <a:pt x="153" y="31"/>
                    <a:pt x="163" y="23"/>
                    <a:pt x="174" y="16"/>
                  </a:cubicBezTo>
                  <a:cubicBezTo>
                    <a:pt x="187" y="21"/>
                    <a:pt x="188" y="29"/>
                    <a:pt x="182" y="40"/>
                  </a:cubicBezTo>
                  <a:cubicBezTo>
                    <a:pt x="168" y="64"/>
                    <a:pt x="147" y="78"/>
                    <a:pt x="120" y="79"/>
                  </a:cubicBezTo>
                  <a:cubicBezTo>
                    <a:pt x="99" y="79"/>
                    <a:pt x="89" y="88"/>
                    <a:pt x="81" y="109"/>
                  </a:cubicBezTo>
                  <a:cubicBezTo>
                    <a:pt x="74" y="131"/>
                    <a:pt x="59" y="150"/>
                    <a:pt x="45" y="169"/>
                  </a:cubicBezTo>
                  <a:cubicBezTo>
                    <a:pt x="38" y="178"/>
                    <a:pt x="25" y="190"/>
                    <a:pt x="12" y="174"/>
                  </a:cubicBezTo>
                  <a:cubicBezTo>
                    <a:pt x="0" y="161"/>
                    <a:pt x="8" y="150"/>
                    <a:pt x="18" y="140"/>
                  </a:cubicBezTo>
                  <a:cubicBezTo>
                    <a:pt x="26" y="133"/>
                    <a:pt x="33" y="126"/>
                    <a:pt x="39" y="118"/>
                  </a:cubicBezTo>
                  <a:cubicBezTo>
                    <a:pt x="58" y="94"/>
                    <a:pt x="59" y="81"/>
                    <a:pt x="41" y="56"/>
                  </a:cubicBezTo>
                  <a:cubicBezTo>
                    <a:pt x="31" y="41"/>
                    <a:pt x="18" y="29"/>
                    <a:pt x="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1" name="标题 1"/>
          <p:cNvSpPr>
            <a:spLocks noGrp="1"/>
          </p:cNvSpPr>
          <p:nvPr>
            <p:ph type="title"/>
            <p:custDataLst>
              <p:tags r:id="rId76"/>
            </p:custDataLst>
          </p:nvPr>
        </p:nvSpPr>
        <p:spPr>
          <a:xfrm>
            <a:off x="1768024" y="209027"/>
            <a:ext cx="8655953" cy="601075"/>
          </a:xfrm>
          <a:prstGeom prst="rect">
            <a:avLst/>
          </a:prstGeom>
        </p:spPr>
        <p:txBody>
          <a:bodyPr lIns="0" rIns="0" anchor="ctr">
            <a:normAutofit/>
          </a:bodyPr>
          <a:lstStyle>
            <a:lvl1pPr algn="ctr">
              <a:defRPr sz="3200" b="1">
                <a:latin typeface="方正粗雅宋简体" panose="02000000000000000000" pitchFamily="2" charset="-122"/>
                <a:ea typeface="方正粗雅宋简体" panose="02000000000000000000" pitchFamily="2" charset="-122"/>
              </a:defRPr>
            </a:lvl1pPr>
          </a:lstStyle>
          <a:p>
            <a:r>
              <a:rPr lang="zh-CN" altLang="en-US" dirty="0"/>
              <a:t>单击此处编辑母版标题样式</a:t>
            </a:r>
            <a:endParaRPr lang="zh-CN" altLang="en-US" dirty="0"/>
          </a:p>
        </p:txBody>
      </p:sp>
      <p:cxnSp>
        <p:nvCxnSpPr>
          <p:cNvPr id="84" name="直接连接符 83" hidden="1"/>
          <p:cNvCxnSpPr/>
          <p:nvPr userDrawn="1">
            <p:custDataLst>
              <p:tags r:id="rId77"/>
            </p:custDataLst>
          </p:nvPr>
        </p:nvCxnSpPr>
        <p:spPr>
          <a:xfrm rot="5400000">
            <a:off x="702289" y="507839"/>
            <a:ext cx="40445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5" name="矩形 84" hidden="1"/>
          <p:cNvSpPr/>
          <p:nvPr userDrawn="1">
            <p:custDataLst>
              <p:tags r:id="rId78"/>
            </p:custDataLst>
          </p:nvPr>
        </p:nvSpPr>
        <p:spPr>
          <a:xfrm>
            <a:off x="869887" y="-22274"/>
            <a:ext cx="236852" cy="808281"/>
          </a:xfrm>
          <a:prstGeom prst="rect">
            <a:avLst/>
          </a:pr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文本占位符 87"/>
          <p:cNvSpPr>
            <a:spLocks noGrp="1"/>
          </p:cNvSpPr>
          <p:nvPr>
            <p:ph type="body" sz="quarter" idx="13"/>
            <p:custDataLst>
              <p:tags r:id="rId79"/>
            </p:custDataLst>
          </p:nvPr>
        </p:nvSpPr>
        <p:spPr>
          <a:xfrm>
            <a:off x="3588785" y="827088"/>
            <a:ext cx="5014430" cy="601662"/>
          </a:xfrm>
          <a:prstGeom prst="rect">
            <a:avLst/>
          </a:prstGeom>
        </p:spPr>
        <p:txBody>
          <a:bodyPr/>
          <a:lstStyle>
            <a:lvl1pPr marL="0" indent="0" algn="ctr">
              <a:buNone/>
              <a:defRPr sz="1800" b="1">
                <a:solidFill>
                  <a:schemeClr val="tx2"/>
                </a:solidFill>
                <a:latin typeface="方正准雅宋简体" panose="02000000000000000000" pitchFamily="2" charset="-122"/>
                <a:ea typeface="方正准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单击此处编辑母版文本样式</a:t>
            </a: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4" name="矩形 3"/>
          <p:cNvSpPr/>
          <p:nvPr userDrawn="1">
            <p:custDataLst>
              <p:tags r:id="rId2"/>
            </p:custDataLst>
          </p:nvPr>
        </p:nvSpPr>
        <p:spPr>
          <a:xfrm>
            <a:off x="0" y="0"/>
            <a:ext cx="6329680" cy="685736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7" name="Group 74"/>
          <p:cNvGrpSpPr>
            <a:grpSpLocks noChangeAspect="1"/>
          </p:cNvGrpSpPr>
          <p:nvPr userDrawn="1"/>
        </p:nvGrpSpPr>
        <p:grpSpPr bwMode="auto">
          <a:xfrm>
            <a:off x="1511922" y="1009728"/>
            <a:ext cx="2014537" cy="560387"/>
            <a:chOff x="954" y="660"/>
            <a:chExt cx="1269" cy="353"/>
          </a:xfrm>
          <a:solidFill>
            <a:schemeClr val="bg1"/>
          </a:solidFill>
        </p:grpSpPr>
        <p:sp>
          <p:nvSpPr>
            <p:cNvPr id="89" name="Freeform 75"/>
            <p:cNvSpPr/>
            <p:nvPr userDrawn="1">
              <p:custDataLst>
                <p:tags r:id="rId3"/>
              </p:custDataLst>
            </p:nvPr>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grpFill/>
            <a:ln>
              <a:noFill/>
            </a:ln>
          </p:spPr>
          <p:txBody>
            <a:bodyPr vert="horz" wrap="square" lIns="91440" tIns="45720" rIns="91440" bIns="45720" numCol="1" anchor="t" anchorCtr="0" compatLnSpc="1"/>
            <a:lstStyle/>
            <a:p>
              <a:endParaRPr lang="zh-CN" altLang="en-US"/>
            </a:p>
          </p:txBody>
        </p:sp>
        <p:sp>
          <p:nvSpPr>
            <p:cNvPr id="90" name="Freeform 76"/>
            <p:cNvSpPr/>
            <p:nvPr userDrawn="1">
              <p:custDataLst>
                <p:tags r:id="rId4"/>
              </p:custDataLst>
            </p:nvPr>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grpFill/>
            <a:ln>
              <a:noFill/>
            </a:ln>
          </p:spPr>
          <p:txBody>
            <a:bodyPr vert="horz" wrap="square" lIns="91440" tIns="45720" rIns="91440" bIns="45720" numCol="1" anchor="t" anchorCtr="0" compatLnSpc="1"/>
            <a:lstStyle/>
            <a:p>
              <a:endParaRPr lang="zh-CN" altLang="en-US"/>
            </a:p>
          </p:txBody>
        </p:sp>
        <p:sp>
          <p:nvSpPr>
            <p:cNvPr id="91" name="Freeform 77"/>
            <p:cNvSpPr/>
            <p:nvPr userDrawn="1">
              <p:custDataLst>
                <p:tags r:id="rId5"/>
              </p:custDataLst>
            </p:nvPr>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grpFill/>
            <a:ln>
              <a:noFill/>
            </a:ln>
          </p:spPr>
          <p:txBody>
            <a:bodyPr vert="horz" wrap="square" lIns="91440" tIns="45720" rIns="91440" bIns="45720" numCol="1" anchor="t" anchorCtr="0" compatLnSpc="1"/>
            <a:lstStyle/>
            <a:p>
              <a:endParaRPr lang="zh-CN" altLang="en-US"/>
            </a:p>
          </p:txBody>
        </p:sp>
        <p:sp>
          <p:nvSpPr>
            <p:cNvPr id="92" name="Freeform 78"/>
            <p:cNvSpPr/>
            <p:nvPr userDrawn="1">
              <p:custDataLst>
                <p:tags r:id="rId6"/>
              </p:custDataLst>
            </p:nvPr>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grpFill/>
            <a:ln>
              <a:noFill/>
            </a:ln>
          </p:spPr>
          <p:txBody>
            <a:bodyPr vert="horz" wrap="square" lIns="91440" tIns="45720" rIns="91440" bIns="45720" numCol="1" anchor="t" anchorCtr="0" compatLnSpc="1"/>
            <a:lstStyle/>
            <a:p>
              <a:endParaRPr lang="zh-CN" altLang="en-US"/>
            </a:p>
          </p:txBody>
        </p:sp>
        <p:sp>
          <p:nvSpPr>
            <p:cNvPr id="93" name="Freeform 79"/>
            <p:cNvSpPr/>
            <p:nvPr userDrawn="1">
              <p:custDataLst>
                <p:tags r:id="rId7"/>
              </p:custDataLst>
            </p:nvPr>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grpFill/>
            <a:ln>
              <a:noFill/>
            </a:ln>
          </p:spPr>
          <p:txBody>
            <a:bodyPr vert="horz" wrap="square" lIns="91440" tIns="45720" rIns="91440" bIns="45720" numCol="1" anchor="t" anchorCtr="0" compatLnSpc="1"/>
            <a:lstStyle/>
            <a:p>
              <a:endParaRPr lang="zh-CN" altLang="en-US"/>
            </a:p>
          </p:txBody>
        </p:sp>
        <p:sp>
          <p:nvSpPr>
            <p:cNvPr id="94" name="Freeform 80"/>
            <p:cNvSpPr/>
            <p:nvPr userDrawn="1">
              <p:custDataLst>
                <p:tags r:id="rId8"/>
              </p:custDataLst>
            </p:nvPr>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grpFill/>
            <a:ln>
              <a:noFill/>
            </a:ln>
          </p:spPr>
          <p:txBody>
            <a:bodyPr vert="horz" wrap="square" lIns="91440" tIns="45720" rIns="91440" bIns="45720" numCol="1" anchor="t" anchorCtr="0" compatLnSpc="1"/>
            <a:lstStyle/>
            <a:p>
              <a:endParaRPr lang="zh-CN" altLang="en-US"/>
            </a:p>
          </p:txBody>
        </p:sp>
        <p:sp>
          <p:nvSpPr>
            <p:cNvPr id="95" name="Freeform 81"/>
            <p:cNvSpPr/>
            <p:nvPr userDrawn="1">
              <p:custDataLst>
                <p:tags r:id="rId9"/>
              </p:custDataLst>
            </p:nvPr>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grpFill/>
            <a:ln>
              <a:noFill/>
            </a:ln>
          </p:spPr>
          <p:txBody>
            <a:bodyPr vert="horz" wrap="square" lIns="91440" tIns="45720" rIns="91440" bIns="45720" numCol="1" anchor="t" anchorCtr="0" compatLnSpc="1"/>
            <a:lstStyle/>
            <a:p>
              <a:endParaRPr lang="zh-CN" altLang="en-US"/>
            </a:p>
          </p:txBody>
        </p:sp>
        <p:sp>
          <p:nvSpPr>
            <p:cNvPr id="96" name="Freeform 82"/>
            <p:cNvSpPr/>
            <p:nvPr userDrawn="1">
              <p:custDataLst>
                <p:tags r:id="rId10"/>
              </p:custDataLst>
            </p:nvPr>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grpFill/>
            <a:ln>
              <a:noFill/>
            </a:ln>
          </p:spPr>
          <p:txBody>
            <a:bodyPr vert="horz" wrap="square" lIns="91440" tIns="45720" rIns="91440" bIns="45720" numCol="1" anchor="t" anchorCtr="0" compatLnSpc="1"/>
            <a:lstStyle/>
            <a:p>
              <a:endParaRPr lang="zh-CN" altLang="en-US"/>
            </a:p>
          </p:txBody>
        </p:sp>
        <p:sp>
          <p:nvSpPr>
            <p:cNvPr id="97" name="Freeform 83"/>
            <p:cNvSpPr/>
            <p:nvPr userDrawn="1">
              <p:custDataLst>
                <p:tags r:id="rId11"/>
              </p:custDataLst>
            </p:nvPr>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grpFill/>
            <a:ln>
              <a:noFill/>
            </a:ln>
          </p:spPr>
          <p:txBody>
            <a:bodyPr vert="horz" wrap="square" lIns="91440" tIns="45720" rIns="91440" bIns="45720" numCol="1" anchor="t" anchorCtr="0" compatLnSpc="1"/>
            <a:lstStyle/>
            <a:p>
              <a:endParaRPr lang="zh-CN" altLang="en-US"/>
            </a:p>
          </p:txBody>
        </p:sp>
        <p:sp>
          <p:nvSpPr>
            <p:cNvPr id="98" name="Freeform 84"/>
            <p:cNvSpPr/>
            <p:nvPr userDrawn="1">
              <p:custDataLst>
                <p:tags r:id="rId12"/>
              </p:custDataLst>
            </p:nvPr>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grpFill/>
            <a:ln>
              <a:noFill/>
            </a:ln>
          </p:spPr>
          <p:txBody>
            <a:bodyPr vert="horz" wrap="square" lIns="91440" tIns="45720" rIns="91440" bIns="45720" numCol="1" anchor="t" anchorCtr="0" compatLnSpc="1"/>
            <a:lstStyle/>
            <a:p>
              <a:endParaRPr lang="zh-CN" altLang="en-US"/>
            </a:p>
          </p:txBody>
        </p:sp>
        <p:sp>
          <p:nvSpPr>
            <p:cNvPr id="99" name="Freeform 85"/>
            <p:cNvSpPr/>
            <p:nvPr userDrawn="1">
              <p:custDataLst>
                <p:tags r:id="rId13"/>
              </p:custDataLst>
            </p:nvPr>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grpFill/>
            <a:ln>
              <a:noFill/>
            </a:ln>
          </p:spPr>
          <p:txBody>
            <a:bodyPr vert="horz" wrap="square" lIns="91440" tIns="45720" rIns="91440" bIns="45720" numCol="1" anchor="t" anchorCtr="0" compatLnSpc="1"/>
            <a:lstStyle/>
            <a:p>
              <a:endParaRPr lang="zh-CN" altLang="en-US"/>
            </a:p>
          </p:txBody>
        </p:sp>
        <p:sp>
          <p:nvSpPr>
            <p:cNvPr id="100" name="Freeform 86"/>
            <p:cNvSpPr>
              <a:spLocks noEditPoints="1"/>
            </p:cNvSpPr>
            <p:nvPr userDrawn="1">
              <p:custDataLst>
                <p:tags r:id="rId14"/>
              </p:custDataLst>
            </p:nvPr>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grpFill/>
            <a:ln>
              <a:noFill/>
            </a:ln>
          </p:spPr>
          <p:txBody>
            <a:bodyPr vert="horz" wrap="square" lIns="91440" tIns="45720" rIns="91440" bIns="45720" numCol="1" anchor="t" anchorCtr="0" compatLnSpc="1"/>
            <a:lstStyle/>
            <a:p>
              <a:endParaRPr lang="zh-CN" altLang="en-US"/>
            </a:p>
          </p:txBody>
        </p:sp>
        <p:sp>
          <p:nvSpPr>
            <p:cNvPr id="101" name="Freeform 87"/>
            <p:cNvSpPr/>
            <p:nvPr userDrawn="1">
              <p:custDataLst>
                <p:tags r:id="rId15"/>
              </p:custDataLst>
            </p:nvPr>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grpFill/>
            <a:ln>
              <a:noFill/>
            </a:ln>
          </p:spPr>
          <p:txBody>
            <a:bodyPr vert="horz" wrap="square" lIns="91440" tIns="45720" rIns="91440" bIns="45720" numCol="1" anchor="t" anchorCtr="0" compatLnSpc="1"/>
            <a:lstStyle/>
            <a:p>
              <a:endParaRPr lang="zh-CN" altLang="en-US"/>
            </a:p>
          </p:txBody>
        </p:sp>
        <p:sp>
          <p:nvSpPr>
            <p:cNvPr id="102" name="Freeform 88"/>
            <p:cNvSpPr/>
            <p:nvPr userDrawn="1">
              <p:custDataLst>
                <p:tags r:id="rId16"/>
              </p:custDataLst>
            </p:nvPr>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endParaRPr lang="zh-CN" altLang="en-US"/>
            </a:p>
          </p:txBody>
        </p:sp>
        <p:sp>
          <p:nvSpPr>
            <p:cNvPr id="103" name="Freeform 89"/>
            <p:cNvSpPr/>
            <p:nvPr userDrawn="1">
              <p:custDataLst>
                <p:tags r:id="rId17"/>
              </p:custDataLst>
            </p:nvPr>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grpFill/>
            <a:ln>
              <a:noFill/>
            </a:ln>
          </p:spPr>
          <p:txBody>
            <a:bodyPr vert="horz" wrap="square" lIns="91440" tIns="45720" rIns="91440" bIns="45720" numCol="1" anchor="t" anchorCtr="0" compatLnSpc="1"/>
            <a:lstStyle/>
            <a:p>
              <a:endParaRPr lang="zh-CN" altLang="en-US"/>
            </a:p>
          </p:txBody>
        </p:sp>
        <p:sp>
          <p:nvSpPr>
            <p:cNvPr id="104" name="Freeform 90"/>
            <p:cNvSpPr/>
            <p:nvPr userDrawn="1">
              <p:custDataLst>
                <p:tags r:id="rId18"/>
              </p:custDataLst>
            </p:nvPr>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grpFill/>
            <a:ln>
              <a:noFill/>
            </a:ln>
          </p:spPr>
          <p:txBody>
            <a:bodyPr vert="horz" wrap="square" lIns="91440" tIns="45720" rIns="91440" bIns="45720" numCol="1" anchor="t" anchorCtr="0" compatLnSpc="1"/>
            <a:lstStyle/>
            <a:p>
              <a:endParaRPr lang="zh-CN" altLang="en-US"/>
            </a:p>
          </p:txBody>
        </p:sp>
        <p:sp>
          <p:nvSpPr>
            <p:cNvPr id="105" name="Freeform 91"/>
            <p:cNvSpPr/>
            <p:nvPr userDrawn="1">
              <p:custDataLst>
                <p:tags r:id="rId19"/>
              </p:custDataLst>
            </p:nvPr>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grpFill/>
            <a:ln>
              <a:noFill/>
            </a:ln>
          </p:spPr>
          <p:txBody>
            <a:bodyPr vert="horz" wrap="square" lIns="91440" tIns="45720" rIns="91440" bIns="45720" numCol="1" anchor="t" anchorCtr="0" compatLnSpc="1"/>
            <a:lstStyle/>
            <a:p>
              <a:endParaRPr lang="zh-CN" altLang="en-US"/>
            </a:p>
          </p:txBody>
        </p:sp>
        <p:sp>
          <p:nvSpPr>
            <p:cNvPr id="106" name="Freeform 92"/>
            <p:cNvSpPr>
              <a:spLocks noEditPoints="1"/>
            </p:cNvSpPr>
            <p:nvPr userDrawn="1">
              <p:custDataLst>
                <p:tags r:id="rId20"/>
              </p:custDataLst>
            </p:nvPr>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grpFill/>
            <a:ln>
              <a:noFill/>
            </a:ln>
          </p:spPr>
          <p:txBody>
            <a:bodyPr vert="horz" wrap="square" lIns="91440" tIns="45720" rIns="91440" bIns="45720" numCol="1" anchor="t" anchorCtr="0" compatLnSpc="1"/>
            <a:lstStyle/>
            <a:p>
              <a:endParaRPr lang="zh-CN" altLang="en-US"/>
            </a:p>
          </p:txBody>
        </p:sp>
        <p:sp>
          <p:nvSpPr>
            <p:cNvPr id="107" name="Freeform 93"/>
            <p:cNvSpPr/>
            <p:nvPr userDrawn="1">
              <p:custDataLst>
                <p:tags r:id="rId21"/>
              </p:custDataLst>
            </p:nvPr>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grpFill/>
            <a:ln>
              <a:noFill/>
            </a:ln>
          </p:spPr>
          <p:txBody>
            <a:bodyPr vert="horz" wrap="square" lIns="91440" tIns="45720" rIns="91440" bIns="45720" numCol="1" anchor="t" anchorCtr="0" compatLnSpc="1"/>
            <a:lstStyle/>
            <a:p>
              <a:endParaRPr lang="zh-CN" altLang="en-US"/>
            </a:p>
          </p:txBody>
        </p:sp>
        <p:sp>
          <p:nvSpPr>
            <p:cNvPr id="108" name="Freeform 94"/>
            <p:cNvSpPr/>
            <p:nvPr userDrawn="1">
              <p:custDataLst>
                <p:tags r:id="rId22"/>
              </p:custDataLst>
            </p:nvPr>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grpFill/>
            <a:ln>
              <a:noFill/>
            </a:ln>
          </p:spPr>
          <p:txBody>
            <a:bodyPr vert="horz" wrap="square" lIns="91440" tIns="45720" rIns="91440" bIns="45720" numCol="1" anchor="t" anchorCtr="0" compatLnSpc="1"/>
            <a:lstStyle/>
            <a:p>
              <a:endParaRPr lang="zh-CN" altLang="en-US"/>
            </a:p>
          </p:txBody>
        </p:sp>
        <p:sp>
          <p:nvSpPr>
            <p:cNvPr id="109" name="Freeform 95"/>
            <p:cNvSpPr/>
            <p:nvPr userDrawn="1">
              <p:custDataLst>
                <p:tags r:id="rId23"/>
              </p:custDataLst>
            </p:nvPr>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grpFill/>
            <a:ln>
              <a:noFill/>
            </a:ln>
          </p:spPr>
          <p:txBody>
            <a:bodyPr vert="horz" wrap="square" lIns="91440" tIns="45720" rIns="91440" bIns="45720" numCol="1" anchor="t" anchorCtr="0" compatLnSpc="1"/>
            <a:lstStyle/>
            <a:p>
              <a:endParaRPr lang="zh-CN" altLang="en-US"/>
            </a:p>
          </p:txBody>
        </p:sp>
        <p:sp>
          <p:nvSpPr>
            <p:cNvPr id="110" name="Freeform 96"/>
            <p:cNvSpPr/>
            <p:nvPr userDrawn="1">
              <p:custDataLst>
                <p:tags r:id="rId24"/>
              </p:custDataLst>
            </p:nvPr>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grpFill/>
            <a:ln>
              <a:noFill/>
            </a:ln>
          </p:spPr>
          <p:txBody>
            <a:bodyPr vert="horz" wrap="square" lIns="91440" tIns="45720" rIns="91440" bIns="45720" numCol="1" anchor="t" anchorCtr="0" compatLnSpc="1"/>
            <a:lstStyle/>
            <a:p>
              <a:endParaRPr lang="zh-CN" altLang="en-US"/>
            </a:p>
          </p:txBody>
        </p:sp>
        <p:sp>
          <p:nvSpPr>
            <p:cNvPr id="111" name="Freeform 97"/>
            <p:cNvSpPr/>
            <p:nvPr userDrawn="1">
              <p:custDataLst>
                <p:tags r:id="rId25"/>
              </p:custDataLst>
            </p:nvPr>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endParaRPr lang="zh-CN" altLang="en-US"/>
            </a:p>
          </p:txBody>
        </p:sp>
        <p:sp>
          <p:nvSpPr>
            <p:cNvPr id="112" name="Freeform 98"/>
            <p:cNvSpPr/>
            <p:nvPr userDrawn="1">
              <p:custDataLst>
                <p:tags r:id="rId26"/>
              </p:custDataLst>
            </p:nvPr>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grpFill/>
            <a:ln>
              <a:noFill/>
            </a:ln>
          </p:spPr>
          <p:txBody>
            <a:bodyPr vert="horz" wrap="square" lIns="91440" tIns="45720" rIns="91440" bIns="45720" numCol="1" anchor="t" anchorCtr="0" compatLnSpc="1"/>
            <a:lstStyle/>
            <a:p>
              <a:endParaRPr lang="zh-CN" altLang="en-US"/>
            </a:p>
          </p:txBody>
        </p:sp>
        <p:sp>
          <p:nvSpPr>
            <p:cNvPr id="113" name="Freeform 99"/>
            <p:cNvSpPr/>
            <p:nvPr userDrawn="1">
              <p:custDataLst>
                <p:tags r:id="rId27"/>
              </p:custDataLst>
            </p:nvPr>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grpFill/>
            <a:ln>
              <a:noFill/>
            </a:ln>
          </p:spPr>
          <p:txBody>
            <a:bodyPr vert="horz" wrap="square" lIns="91440" tIns="45720" rIns="91440" bIns="45720" numCol="1" anchor="t" anchorCtr="0" compatLnSpc="1"/>
            <a:lstStyle/>
            <a:p>
              <a:endParaRPr lang="zh-CN" altLang="en-US"/>
            </a:p>
          </p:txBody>
        </p:sp>
        <p:sp>
          <p:nvSpPr>
            <p:cNvPr id="114" name="Freeform 100"/>
            <p:cNvSpPr>
              <a:spLocks noEditPoints="1"/>
            </p:cNvSpPr>
            <p:nvPr userDrawn="1">
              <p:custDataLst>
                <p:tags r:id="rId28"/>
              </p:custDataLst>
            </p:nvPr>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grpFill/>
            <a:ln>
              <a:noFill/>
            </a:ln>
          </p:spPr>
          <p:txBody>
            <a:bodyPr vert="horz" wrap="square" lIns="91440" tIns="45720" rIns="91440" bIns="45720" numCol="1" anchor="t" anchorCtr="0" compatLnSpc="1"/>
            <a:lstStyle/>
            <a:p>
              <a:endParaRPr lang="zh-CN" altLang="en-US"/>
            </a:p>
          </p:txBody>
        </p:sp>
        <p:sp>
          <p:nvSpPr>
            <p:cNvPr id="115" name="Freeform 101"/>
            <p:cNvSpPr/>
            <p:nvPr userDrawn="1">
              <p:custDataLst>
                <p:tags r:id="rId29"/>
              </p:custDataLst>
            </p:nvPr>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grpFill/>
            <a:ln>
              <a:noFill/>
            </a:ln>
          </p:spPr>
          <p:txBody>
            <a:bodyPr vert="horz" wrap="square" lIns="91440" tIns="45720" rIns="91440" bIns="45720" numCol="1" anchor="t" anchorCtr="0" compatLnSpc="1"/>
            <a:lstStyle/>
            <a:p>
              <a:endParaRPr lang="zh-CN" altLang="en-US"/>
            </a:p>
          </p:txBody>
        </p:sp>
        <p:sp>
          <p:nvSpPr>
            <p:cNvPr id="116" name="Freeform 102"/>
            <p:cNvSpPr/>
            <p:nvPr userDrawn="1">
              <p:custDataLst>
                <p:tags r:id="rId30"/>
              </p:custDataLst>
            </p:nvPr>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endParaRPr lang="zh-CN" altLang="en-US"/>
            </a:p>
          </p:txBody>
        </p:sp>
        <p:sp>
          <p:nvSpPr>
            <p:cNvPr id="117" name="Freeform 103"/>
            <p:cNvSpPr/>
            <p:nvPr userDrawn="1">
              <p:custDataLst>
                <p:tags r:id="rId31"/>
              </p:custDataLst>
            </p:nvPr>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grpFill/>
            <a:ln>
              <a:noFill/>
            </a:ln>
          </p:spPr>
          <p:txBody>
            <a:bodyPr vert="horz" wrap="square" lIns="91440" tIns="45720" rIns="91440" bIns="45720" numCol="1" anchor="t" anchorCtr="0" compatLnSpc="1"/>
            <a:lstStyle/>
            <a:p>
              <a:endParaRPr lang="zh-CN" altLang="en-US"/>
            </a:p>
          </p:txBody>
        </p:sp>
        <p:sp>
          <p:nvSpPr>
            <p:cNvPr id="118" name="Freeform 104"/>
            <p:cNvSpPr/>
            <p:nvPr userDrawn="1">
              <p:custDataLst>
                <p:tags r:id="rId32"/>
              </p:custDataLst>
            </p:nvPr>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grpFill/>
            <a:ln>
              <a:noFill/>
            </a:ln>
          </p:spPr>
          <p:txBody>
            <a:bodyPr vert="horz" wrap="square" lIns="91440" tIns="45720" rIns="91440" bIns="45720" numCol="1" anchor="t" anchorCtr="0" compatLnSpc="1"/>
            <a:lstStyle/>
            <a:p>
              <a:endParaRPr lang="zh-CN" altLang="en-US"/>
            </a:p>
          </p:txBody>
        </p:sp>
        <p:sp>
          <p:nvSpPr>
            <p:cNvPr id="119" name="Freeform 105"/>
            <p:cNvSpPr>
              <a:spLocks noEditPoints="1"/>
            </p:cNvSpPr>
            <p:nvPr userDrawn="1">
              <p:custDataLst>
                <p:tags r:id="rId33"/>
              </p:custDataLst>
            </p:nvPr>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endParaRPr lang="zh-CN" altLang="en-US"/>
            </a:p>
          </p:txBody>
        </p:sp>
        <p:sp>
          <p:nvSpPr>
            <p:cNvPr id="120" name="Freeform 106"/>
            <p:cNvSpPr/>
            <p:nvPr userDrawn="1">
              <p:custDataLst>
                <p:tags r:id="rId34"/>
              </p:custDataLst>
            </p:nvPr>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endParaRPr lang="zh-CN" altLang="en-US"/>
            </a:p>
          </p:txBody>
        </p:sp>
        <p:sp>
          <p:nvSpPr>
            <p:cNvPr id="121" name="Freeform 107"/>
            <p:cNvSpPr/>
            <p:nvPr userDrawn="1">
              <p:custDataLst>
                <p:tags r:id="rId35"/>
              </p:custDataLst>
            </p:nvPr>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endParaRPr lang="zh-CN" altLang="en-US"/>
            </a:p>
          </p:txBody>
        </p:sp>
        <p:sp>
          <p:nvSpPr>
            <p:cNvPr id="122" name="Freeform 108"/>
            <p:cNvSpPr/>
            <p:nvPr userDrawn="1">
              <p:custDataLst>
                <p:tags r:id="rId36"/>
              </p:custDataLst>
            </p:nvPr>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endParaRPr lang="zh-CN" altLang="en-US"/>
            </a:p>
          </p:txBody>
        </p:sp>
        <p:sp>
          <p:nvSpPr>
            <p:cNvPr id="123" name="Freeform 109"/>
            <p:cNvSpPr/>
            <p:nvPr userDrawn="1">
              <p:custDataLst>
                <p:tags r:id="rId37"/>
              </p:custDataLst>
            </p:nvPr>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endParaRPr lang="zh-CN" altLang="en-US"/>
            </a:p>
          </p:txBody>
        </p:sp>
        <p:sp>
          <p:nvSpPr>
            <p:cNvPr id="124" name="Freeform 110"/>
            <p:cNvSpPr/>
            <p:nvPr userDrawn="1">
              <p:custDataLst>
                <p:tags r:id="rId38"/>
              </p:custDataLst>
            </p:nvPr>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endParaRPr lang="zh-CN" altLang="en-US"/>
            </a:p>
          </p:txBody>
        </p:sp>
        <p:sp>
          <p:nvSpPr>
            <p:cNvPr id="125" name="Freeform 111"/>
            <p:cNvSpPr>
              <a:spLocks noEditPoints="1"/>
            </p:cNvSpPr>
            <p:nvPr userDrawn="1">
              <p:custDataLst>
                <p:tags r:id="rId39"/>
              </p:custDataLst>
            </p:nvPr>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endParaRPr lang="zh-CN" altLang="en-US"/>
            </a:p>
          </p:txBody>
        </p:sp>
        <p:sp>
          <p:nvSpPr>
            <p:cNvPr id="126" name="Freeform 112"/>
            <p:cNvSpPr/>
            <p:nvPr userDrawn="1">
              <p:custDataLst>
                <p:tags r:id="rId40"/>
              </p:custDataLst>
            </p:nvPr>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endParaRPr lang="zh-CN" altLang="en-US"/>
            </a:p>
          </p:txBody>
        </p:sp>
        <p:sp>
          <p:nvSpPr>
            <p:cNvPr id="127" name="Freeform 113"/>
            <p:cNvSpPr/>
            <p:nvPr userDrawn="1">
              <p:custDataLst>
                <p:tags r:id="rId41"/>
              </p:custDataLst>
            </p:nvPr>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endParaRPr lang="zh-CN" altLang="en-US"/>
            </a:p>
          </p:txBody>
        </p:sp>
        <p:sp>
          <p:nvSpPr>
            <p:cNvPr id="128" name="Freeform 114"/>
            <p:cNvSpPr/>
            <p:nvPr userDrawn="1">
              <p:custDataLst>
                <p:tags r:id="rId42"/>
              </p:custDataLst>
            </p:nvPr>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endParaRPr lang="zh-CN" altLang="en-US"/>
            </a:p>
          </p:txBody>
        </p:sp>
        <p:sp>
          <p:nvSpPr>
            <p:cNvPr id="129" name="Freeform 115"/>
            <p:cNvSpPr/>
            <p:nvPr userDrawn="1">
              <p:custDataLst>
                <p:tags r:id="rId43"/>
              </p:custDataLst>
            </p:nvPr>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endParaRPr lang="zh-CN" altLang="en-US"/>
            </a:p>
          </p:txBody>
        </p:sp>
        <p:sp>
          <p:nvSpPr>
            <p:cNvPr id="130" name="Freeform 116"/>
            <p:cNvSpPr/>
            <p:nvPr userDrawn="1">
              <p:custDataLst>
                <p:tags r:id="rId44"/>
              </p:custDataLst>
            </p:nvPr>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endParaRPr lang="zh-CN" altLang="en-US"/>
            </a:p>
          </p:txBody>
        </p:sp>
        <p:sp>
          <p:nvSpPr>
            <p:cNvPr id="131" name="Freeform 117"/>
            <p:cNvSpPr/>
            <p:nvPr userDrawn="1">
              <p:custDataLst>
                <p:tags r:id="rId45"/>
              </p:custDataLst>
            </p:nvPr>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endParaRPr lang="zh-CN" altLang="en-US"/>
            </a:p>
          </p:txBody>
        </p:sp>
        <p:sp>
          <p:nvSpPr>
            <p:cNvPr id="132" name="Freeform 118"/>
            <p:cNvSpPr/>
            <p:nvPr userDrawn="1">
              <p:custDataLst>
                <p:tags r:id="rId46"/>
              </p:custDataLst>
            </p:nvPr>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endParaRPr lang="zh-CN" altLang="en-US"/>
            </a:p>
          </p:txBody>
        </p:sp>
        <p:sp>
          <p:nvSpPr>
            <p:cNvPr id="133" name="Freeform 119"/>
            <p:cNvSpPr>
              <a:spLocks noEditPoints="1"/>
            </p:cNvSpPr>
            <p:nvPr userDrawn="1">
              <p:custDataLst>
                <p:tags r:id="rId47"/>
              </p:custDataLst>
            </p:nvPr>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endParaRPr lang="zh-CN" altLang="en-US"/>
            </a:p>
          </p:txBody>
        </p:sp>
        <p:sp>
          <p:nvSpPr>
            <p:cNvPr id="134" name="Freeform 120"/>
            <p:cNvSpPr/>
            <p:nvPr userDrawn="1">
              <p:custDataLst>
                <p:tags r:id="rId48"/>
              </p:custDataLst>
            </p:nvPr>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endParaRPr lang="zh-CN" altLang="en-US"/>
            </a:p>
          </p:txBody>
        </p:sp>
        <p:sp>
          <p:nvSpPr>
            <p:cNvPr id="135" name="Freeform 121"/>
            <p:cNvSpPr/>
            <p:nvPr userDrawn="1">
              <p:custDataLst>
                <p:tags r:id="rId49"/>
              </p:custDataLst>
            </p:nvPr>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endParaRPr lang="zh-CN" altLang="en-US"/>
            </a:p>
          </p:txBody>
        </p:sp>
        <p:sp>
          <p:nvSpPr>
            <p:cNvPr id="136" name="Freeform 122"/>
            <p:cNvSpPr/>
            <p:nvPr userDrawn="1">
              <p:custDataLst>
                <p:tags r:id="rId50"/>
              </p:custDataLst>
            </p:nvPr>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endParaRPr lang="zh-CN" altLang="en-US"/>
            </a:p>
          </p:txBody>
        </p:sp>
        <p:sp>
          <p:nvSpPr>
            <p:cNvPr id="137" name="Freeform 123"/>
            <p:cNvSpPr/>
            <p:nvPr userDrawn="1">
              <p:custDataLst>
                <p:tags r:id="rId51"/>
              </p:custDataLst>
            </p:nvPr>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endParaRPr lang="zh-CN" altLang="en-US"/>
            </a:p>
          </p:txBody>
        </p:sp>
        <p:sp>
          <p:nvSpPr>
            <p:cNvPr id="138" name="Freeform 124"/>
            <p:cNvSpPr/>
            <p:nvPr userDrawn="1">
              <p:custDataLst>
                <p:tags r:id="rId52"/>
              </p:custDataLst>
            </p:nvPr>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endParaRPr lang="zh-CN" altLang="en-US"/>
            </a:p>
          </p:txBody>
        </p:sp>
        <p:sp>
          <p:nvSpPr>
            <p:cNvPr id="139" name="Freeform 125"/>
            <p:cNvSpPr>
              <a:spLocks noEditPoints="1"/>
            </p:cNvSpPr>
            <p:nvPr userDrawn="1">
              <p:custDataLst>
                <p:tags r:id="rId53"/>
              </p:custDataLst>
            </p:nvPr>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endParaRPr lang="zh-CN" altLang="en-US"/>
            </a:p>
          </p:txBody>
        </p:sp>
        <p:sp>
          <p:nvSpPr>
            <p:cNvPr id="140" name="Freeform 126"/>
            <p:cNvSpPr/>
            <p:nvPr userDrawn="1">
              <p:custDataLst>
                <p:tags r:id="rId54"/>
              </p:custDataLst>
            </p:nvPr>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endParaRPr lang="zh-CN" altLang="en-US"/>
            </a:p>
          </p:txBody>
        </p:sp>
        <p:sp>
          <p:nvSpPr>
            <p:cNvPr id="141" name="Freeform 127"/>
            <p:cNvSpPr/>
            <p:nvPr userDrawn="1">
              <p:custDataLst>
                <p:tags r:id="rId55"/>
              </p:custDataLst>
            </p:nvPr>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endParaRPr lang="zh-CN" altLang="en-US"/>
            </a:p>
          </p:txBody>
        </p:sp>
        <p:sp>
          <p:nvSpPr>
            <p:cNvPr id="142" name="Freeform 128"/>
            <p:cNvSpPr/>
            <p:nvPr userDrawn="1">
              <p:custDataLst>
                <p:tags r:id="rId56"/>
              </p:custDataLst>
            </p:nvPr>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endParaRPr lang="zh-CN" altLang="en-US"/>
            </a:p>
          </p:txBody>
        </p:sp>
        <p:sp>
          <p:nvSpPr>
            <p:cNvPr id="143" name="Freeform 129"/>
            <p:cNvSpPr/>
            <p:nvPr userDrawn="1">
              <p:custDataLst>
                <p:tags r:id="rId57"/>
              </p:custDataLst>
            </p:nvPr>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endParaRPr lang="zh-CN" altLang="en-US"/>
            </a:p>
          </p:txBody>
        </p:sp>
        <p:sp>
          <p:nvSpPr>
            <p:cNvPr id="144" name="Freeform 130"/>
            <p:cNvSpPr/>
            <p:nvPr userDrawn="1">
              <p:custDataLst>
                <p:tags r:id="rId58"/>
              </p:custDataLst>
            </p:nvPr>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endParaRPr lang="zh-CN" altLang="en-US"/>
            </a:p>
          </p:txBody>
        </p:sp>
        <p:sp>
          <p:nvSpPr>
            <p:cNvPr id="145" name="Freeform 131"/>
            <p:cNvSpPr/>
            <p:nvPr userDrawn="1">
              <p:custDataLst>
                <p:tags r:id="rId59"/>
              </p:custDataLst>
            </p:nvPr>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endParaRPr lang="zh-CN" altLang="en-US"/>
            </a:p>
          </p:txBody>
        </p:sp>
        <p:sp>
          <p:nvSpPr>
            <p:cNvPr id="146" name="Freeform 132"/>
            <p:cNvSpPr/>
            <p:nvPr userDrawn="1">
              <p:custDataLst>
                <p:tags r:id="rId60"/>
              </p:custDataLst>
            </p:nvPr>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endParaRPr lang="zh-CN" altLang="en-US"/>
            </a:p>
          </p:txBody>
        </p:sp>
        <p:sp>
          <p:nvSpPr>
            <p:cNvPr id="147" name="Freeform 133"/>
            <p:cNvSpPr/>
            <p:nvPr userDrawn="1">
              <p:custDataLst>
                <p:tags r:id="rId61"/>
              </p:custDataLst>
            </p:nvPr>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endParaRPr lang="zh-CN" altLang="en-US"/>
            </a:p>
          </p:txBody>
        </p:sp>
        <p:sp>
          <p:nvSpPr>
            <p:cNvPr id="148" name="Freeform 134"/>
            <p:cNvSpPr/>
            <p:nvPr userDrawn="1">
              <p:custDataLst>
                <p:tags r:id="rId62"/>
              </p:custDataLst>
            </p:nvPr>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endParaRPr lang="zh-CN" altLang="en-US"/>
            </a:p>
          </p:txBody>
        </p:sp>
        <p:sp>
          <p:nvSpPr>
            <p:cNvPr id="149" name="Freeform 135"/>
            <p:cNvSpPr/>
            <p:nvPr userDrawn="1">
              <p:custDataLst>
                <p:tags r:id="rId63"/>
              </p:custDataLst>
            </p:nvPr>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endParaRPr lang="zh-CN" altLang="en-US"/>
            </a:p>
          </p:txBody>
        </p:sp>
        <p:sp>
          <p:nvSpPr>
            <p:cNvPr id="150" name="Freeform 136"/>
            <p:cNvSpPr/>
            <p:nvPr userDrawn="1">
              <p:custDataLst>
                <p:tags r:id="rId64"/>
              </p:custDataLst>
            </p:nvPr>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endParaRPr lang="zh-CN" altLang="en-US"/>
            </a:p>
          </p:txBody>
        </p:sp>
        <p:sp>
          <p:nvSpPr>
            <p:cNvPr id="151" name="Freeform 137"/>
            <p:cNvSpPr>
              <a:spLocks noEditPoints="1"/>
            </p:cNvSpPr>
            <p:nvPr userDrawn="1">
              <p:custDataLst>
                <p:tags r:id="rId65"/>
              </p:custDataLst>
            </p:nvPr>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endParaRPr lang="zh-CN" altLang="en-US"/>
            </a:p>
          </p:txBody>
        </p:sp>
        <p:sp>
          <p:nvSpPr>
            <p:cNvPr id="152" name="Freeform 138"/>
            <p:cNvSpPr/>
            <p:nvPr userDrawn="1">
              <p:custDataLst>
                <p:tags r:id="rId66"/>
              </p:custDataLst>
            </p:nvPr>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endParaRPr lang="zh-CN" altLang="en-US"/>
            </a:p>
          </p:txBody>
        </p:sp>
        <p:sp>
          <p:nvSpPr>
            <p:cNvPr id="153" name="Freeform 139"/>
            <p:cNvSpPr/>
            <p:nvPr userDrawn="1">
              <p:custDataLst>
                <p:tags r:id="rId67"/>
              </p:custDataLst>
            </p:nvPr>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endParaRPr lang="zh-CN" altLang="en-US"/>
            </a:p>
          </p:txBody>
        </p:sp>
        <p:sp>
          <p:nvSpPr>
            <p:cNvPr id="154" name="Freeform 140"/>
            <p:cNvSpPr/>
            <p:nvPr userDrawn="1">
              <p:custDataLst>
                <p:tags r:id="rId68"/>
              </p:custDataLst>
            </p:nvPr>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endParaRPr lang="zh-CN" altLang="en-US"/>
            </a:p>
          </p:txBody>
        </p:sp>
        <p:sp>
          <p:nvSpPr>
            <p:cNvPr id="155" name="Freeform 141"/>
            <p:cNvSpPr/>
            <p:nvPr userDrawn="1">
              <p:custDataLst>
                <p:tags r:id="rId69"/>
              </p:custDataLst>
            </p:nvPr>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endParaRPr lang="zh-CN" altLang="en-US"/>
            </a:p>
          </p:txBody>
        </p:sp>
      </p:grpSp>
      <p:sp>
        <p:nvSpPr>
          <p:cNvPr id="7" name="文本框 6"/>
          <p:cNvSpPr txBox="1"/>
          <p:nvPr userDrawn="1">
            <p:custDataLst>
              <p:tags r:id="rId70"/>
            </p:custDataLst>
          </p:nvPr>
        </p:nvSpPr>
        <p:spPr>
          <a:xfrm>
            <a:off x="1511922" y="2249299"/>
            <a:ext cx="3228772" cy="840230"/>
          </a:xfrm>
          <a:prstGeom prst="rect">
            <a:avLst/>
          </a:prstGeom>
        </p:spPr>
        <p:txBody>
          <a:bodyPr vert="horz" lIns="0" tIns="45720" rIns="0" bIns="45720" rtlCol="0" anchor="ctr">
            <a:normAutofit fontScale="87500"/>
          </a:bodyPr>
          <a:lstStyle>
            <a:lvl1pPr>
              <a:lnSpc>
                <a:spcPct val="90000"/>
              </a:lnSpc>
              <a:spcBef>
                <a:spcPct val="0"/>
              </a:spcBef>
              <a:buNone/>
              <a:defRPr sz="5400" b="1">
                <a:solidFill>
                  <a:schemeClr val="tx1">
                    <a:lumMod val="75000"/>
                    <a:lumOff val="25000"/>
                  </a:schemeClr>
                </a:solidFill>
                <a:latin typeface="+mj-lt"/>
                <a:ea typeface="+mj-ea"/>
                <a:cs typeface="+mj-cs"/>
              </a:defRPr>
            </a:lvl1pPr>
          </a:lstStyle>
          <a:p>
            <a:pPr lvl="0"/>
            <a:endParaRPr lang="zh-CN" altLang="en-US" sz="5400" b="1" kern="1200" dirty="0">
              <a:solidFill>
                <a:schemeClr val="tx1">
                  <a:lumMod val="75000"/>
                  <a:lumOff val="25000"/>
                </a:schemeClr>
              </a:solidFill>
              <a:latin typeface="方正粗雅宋简体" panose="02000000000000000000" pitchFamily="2" charset="-122"/>
              <a:ea typeface="方正粗雅宋简体" panose="02000000000000000000" pitchFamily="2" charset="-122"/>
              <a:cs typeface="+mj-cs"/>
            </a:endParaRPr>
          </a:p>
        </p:txBody>
      </p:sp>
      <p:sp>
        <p:nvSpPr>
          <p:cNvPr id="156" name="文本框 155"/>
          <p:cNvSpPr txBox="1"/>
          <p:nvPr userDrawn="1">
            <p:custDataLst>
              <p:tags r:id="rId71"/>
            </p:custDataLst>
          </p:nvPr>
        </p:nvSpPr>
        <p:spPr>
          <a:xfrm>
            <a:off x="1511922" y="2659780"/>
            <a:ext cx="2489551" cy="840230"/>
          </a:xfrm>
          <a:prstGeom prst="rect">
            <a:avLst/>
          </a:prstGeom>
        </p:spPr>
        <p:txBody>
          <a:bodyPr vert="horz" lIns="0" tIns="45720" rIns="0" bIns="45720" rtlCol="0" anchor="ctr">
            <a:normAutofit/>
          </a:bodyPr>
          <a:lstStyle>
            <a:lvl1pPr>
              <a:lnSpc>
                <a:spcPct val="90000"/>
              </a:lnSpc>
              <a:spcBef>
                <a:spcPct val="0"/>
              </a:spcBef>
              <a:buNone/>
              <a:defRPr sz="5400" b="1">
                <a:solidFill>
                  <a:schemeClr val="tx1">
                    <a:lumMod val="75000"/>
                    <a:lumOff val="25000"/>
                  </a:schemeClr>
                </a:solidFill>
                <a:latin typeface="+mj-lt"/>
                <a:ea typeface="+mj-ea"/>
                <a:cs typeface="+mj-cs"/>
              </a:defRPr>
            </a:lvl1pPr>
          </a:lstStyle>
          <a:p>
            <a:pPr lvl="0"/>
            <a:r>
              <a:rPr lang="zh-CN" altLang="en-US" sz="3600" b="1" kern="1200" dirty="0">
                <a:solidFill>
                  <a:schemeClr val="bg1"/>
                </a:solidFill>
                <a:latin typeface="方正清刻本悦宋简体" panose="02000000000000000000" charset="-122"/>
                <a:ea typeface="方正清刻本悦宋简体" panose="02000000000000000000" charset="-122"/>
                <a:cs typeface="+mn-cs"/>
              </a:rPr>
              <a:t>敬请指正！</a:t>
            </a:r>
            <a:endParaRPr lang="zh-CN" altLang="en-US" sz="3600" b="1" kern="1200" dirty="0">
              <a:solidFill>
                <a:schemeClr val="bg1"/>
              </a:solidFill>
              <a:latin typeface="方正清刻本悦宋简体" panose="02000000000000000000" charset="-122"/>
              <a:ea typeface="方正清刻本悦宋简体" panose="02000000000000000000" charset="-122"/>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spTree>
  </p:cSld>
  <p:clrMapOvr>
    <a:masterClrMapping/>
  </p:clrMapOvr>
  <p:transition spd="med" advClick="0" advTm="0">
    <p:pull/>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2.png"/><Relationship Id="rId8" Type="http://schemas.openxmlformats.org/officeDocument/2006/relationships/tags" Target="../tags/tag376.xml"/><Relationship Id="rId7" Type="http://schemas.openxmlformats.org/officeDocument/2006/relationships/tags" Target="../tags/tag375.xml"/><Relationship Id="rId6" Type="http://schemas.openxmlformats.org/officeDocument/2006/relationships/tags" Target="../tags/tag374.xml"/><Relationship Id="rId5" Type="http://schemas.openxmlformats.org/officeDocument/2006/relationships/tags" Target="../tags/tag373.xml"/><Relationship Id="rId4" Type="http://schemas.openxmlformats.org/officeDocument/2006/relationships/tags" Target="../tags/tag372.xml"/><Relationship Id="rId3" Type="http://schemas.openxmlformats.org/officeDocument/2006/relationships/tags" Target="../tags/tag371.xml"/><Relationship Id="rId2" Type="http://schemas.openxmlformats.org/officeDocument/2006/relationships/tags" Target="../tags/tag370.xml"/><Relationship Id="rId10" Type="http://schemas.openxmlformats.org/officeDocument/2006/relationships/slideLayout" Target="../slideLayouts/slideLayout3.xml"/><Relationship Id="rId1" Type="http://schemas.openxmlformats.org/officeDocument/2006/relationships/tags" Target="../tags/tag369.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image" Target="../media/image17.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5.xml"/><Relationship Id="rId2" Type="http://schemas.openxmlformats.org/officeDocument/2006/relationships/image" Target="../media/image18.png"/><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image" Target="../media/image19.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5.xml"/><Relationship Id="rId2" Type="http://schemas.openxmlformats.org/officeDocument/2006/relationships/image" Target="../media/image21.png"/><Relationship Id="rId1" Type="http://schemas.openxmlformats.org/officeDocument/2006/relationships/image" Target="../media/image20.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5.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5.xml"/><Relationship Id="rId2" Type="http://schemas.openxmlformats.org/officeDocument/2006/relationships/image" Target="../media/image25.png"/><Relationship Id="rId1"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image" Target="../media/image27.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5.xml"/><Relationship Id="rId2" Type="http://schemas.openxmlformats.org/officeDocument/2006/relationships/image" Target="../media/image29.png"/><Relationship Id="rId1"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image" Target="../media/image3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5.xml"/><Relationship Id="rId2" Type="http://schemas.openxmlformats.org/officeDocument/2006/relationships/image" Target="../media/image5.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5.xml"/><Relationship Id="rId2" Type="http://schemas.openxmlformats.org/officeDocument/2006/relationships/image" Target="../media/image7.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5.xml"/><Relationship Id="rId2" Type="http://schemas.openxmlformats.org/officeDocument/2006/relationships/image" Target="../media/image11.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5.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5.xml"/><Relationship Id="rId4" Type="http://schemas.openxmlformats.org/officeDocument/2006/relationships/image" Target="../media/image16.png"/><Relationship Id="rId3" Type="http://schemas.openxmlformats.org/officeDocument/2006/relationships/tags" Target="../tags/tag378.xml"/><Relationship Id="rId2" Type="http://schemas.openxmlformats.org/officeDocument/2006/relationships/image" Target="../media/image15.png"/><Relationship Id="rId1" Type="http://schemas.openxmlformats.org/officeDocument/2006/relationships/tags" Target="../tags/tag37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占位符 4"/>
          <p:cNvSpPr>
            <a:spLocks noGrp="1"/>
          </p:cNvSpPr>
          <p:nvPr>
            <p:ph type="body" sz="quarter" idx="15"/>
            <p:custDataLst>
              <p:tags r:id="rId1"/>
            </p:custDataLst>
          </p:nvPr>
        </p:nvSpPr>
        <p:spPr>
          <a:xfrm>
            <a:off x="1515110" y="2848610"/>
            <a:ext cx="7428865" cy="451485"/>
          </a:xfrm>
        </p:spPr>
        <p:txBody>
          <a:bodyPr/>
          <a:p>
            <a:r>
              <a:rPr lang="zh-CN" altLang="en-US">
                <a:latin typeface="方正清刻本悦宋简体" panose="02000000000000000000" charset="-122"/>
                <a:ea typeface="方正清刻本悦宋简体" panose="02000000000000000000" charset="-122"/>
                <a:cs typeface="方正清刻本悦宋简体" panose="02000000000000000000" charset="-122"/>
              </a:rPr>
              <a:t>《大数据解析与应用导论》课程小组展示报告</a:t>
            </a:r>
            <a:endParaRPr lang="zh-CN" altLang="en-US">
              <a:latin typeface="方正清刻本悦宋简体" panose="02000000000000000000" charset="-122"/>
              <a:ea typeface="方正清刻本悦宋简体" panose="02000000000000000000" charset="-122"/>
              <a:cs typeface="方正清刻本悦宋简体" panose="02000000000000000000" charset="-122"/>
            </a:endParaRPr>
          </a:p>
        </p:txBody>
      </p:sp>
      <p:sp>
        <p:nvSpPr>
          <p:cNvPr id="4" name="文本占位符 3"/>
          <p:cNvSpPr>
            <a:spLocks noGrp="1"/>
          </p:cNvSpPr>
          <p:nvPr>
            <p:ph type="body" sz="quarter" idx="11"/>
            <p:custDataLst>
              <p:tags r:id="rId2"/>
            </p:custDataLst>
          </p:nvPr>
        </p:nvSpPr>
        <p:spPr>
          <a:xfrm>
            <a:off x="1515110" y="1884045"/>
            <a:ext cx="8081010" cy="1318260"/>
          </a:xfrm>
        </p:spPr>
        <p:txBody>
          <a:bodyPr/>
          <a:p>
            <a:pPr algn="l"/>
            <a:r>
              <a:rPr lang="zh-CN" altLang="en-US" sz="4000">
                <a:solidFill>
                  <a:schemeClr val="tx1"/>
                </a:solidFill>
                <a:latin typeface="方正清刻本悦宋简体" panose="02000000000000000000" charset="-122"/>
                <a:ea typeface="方正清刻本悦宋简体" panose="02000000000000000000" charset="-122"/>
              </a:rPr>
              <a:t>工程机械核心部件寿命预测</a:t>
            </a:r>
            <a:endParaRPr lang="zh-CN" altLang="en-US" sz="4000">
              <a:solidFill>
                <a:schemeClr val="tx1"/>
              </a:solidFill>
              <a:latin typeface="方正清刻本悦宋简体" panose="02000000000000000000" charset="-122"/>
              <a:ea typeface="方正清刻本悦宋简体" panose="02000000000000000000" charset="-122"/>
            </a:endParaRPr>
          </a:p>
        </p:txBody>
      </p:sp>
      <p:sp>
        <p:nvSpPr>
          <p:cNvPr id="2" name="文本框 1"/>
          <p:cNvSpPr txBox="1"/>
          <p:nvPr>
            <p:custDataLst>
              <p:tags r:id="rId3"/>
            </p:custDataLst>
          </p:nvPr>
        </p:nvSpPr>
        <p:spPr>
          <a:xfrm>
            <a:off x="3754120" y="6028690"/>
            <a:ext cx="914400" cy="914400"/>
          </a:xfrm>
          <a:prstGeom prst="rect">
            <a:avLst/>
          </a:prstGeom>
          <a:noFill/>
        </p:spPr>
        <p:txBody>
          <a:bodyPr wrap="none" lIns="0" tIns="0" rIns="0" bIns="0" rtlCol="0" anchor="ctr">
            <a:normAutofit/>
          </a:bodyPr>
          <a:p>
            <a:pPr algn="l">
              <a:lnSpc>
                <a:spcPct val="125000"/>
              </a:lnSpc>
              <a:spcAft>
                <a:spcPts val="500"/>
              </a:spcAft>
            </a:pPr>
            <a:endParaRPr lang="zh-CN" altLang="en-US" dirty="0"/>
          </a:p>
        </p:txBody>
      </p:sp>
      <p:sp>
        <p:nvSpPr>
          <p:cNvPr id="3" name="文本框 2"/>
          <p:cNvSpPr txBox="1"/>
          <p:nvPr>
            <p:custDataLst>
              <p:tags r:id="rId4"/>
            </p:custDataLst>
          </p:nvPr>
        </p:nvSpPr>
        <p:spPr>
          <a:xfrm>
            <a:off x="2209165" y="5276215"/>
            <a:ext cx="914400" cy="914400"/>
          </a:xfrm>
          <a:prstGeom prst="rect">
            <a:avLst/>
          </a:prstGeom>
          <a:noFill/>
        </p:spPr>
        <p:txBody>
          <a:bodyPr wrap="none" lIns="0" tIns="0" rIns="0" bIns="0" rtlCol="0" anchor="ctr">
            <a:normAutofit/>
          </a:bodyPr>
          <a:p>
            <a:pPr algn="l">
              <a:lnSpc>
                <a:spcPct val="125000"/>
              </a:lnSpc>
              <a:spcAft>
                <a:spcPts val="500"/>
              </a:spcAft>
            </a:pPr>
            <a:endParaRPr lang="zh-CN" altLang="en-US" dirty="0"/>
          </a:p>
        </p:txBody>
      </p:sp>
      <p:sp>
        <p:nvSpPr>
          <p:cNvPr id="6" name="文本框 5"/>
          <p:cNvSpPr txBox="1"/>
          <p:nvPr>
            <p:custDataLst>
              <p:tags r:id="rId5"/>
            </p:custDataLst>
          </p:nvPr>
        </p:nvSpPr>
        <p:spPr>
          <a:xfrm>
            <a:off x="1966595" y="4697095"/>
            <a:ext cx="914400" cy="914400"/>
          </a:xfrm>
          <a:prstGeom prst="rect">
            <a:avLst/>
          </a:prstGeom>
          <a:noFill/>
        </p:spPr>
        <p:txBody>
          <a:bodyPr wrap="none" lIns="0" tIns="0" rIns="0" bIns="0" rtlCol="0" anchor="ctr">
            <a:normAutofit/>
          </a:bodyPr>
          <a:p>
            <a:pPr algn="l">
              <a:lnSpc>
                <a:spcPct val="125000"/>
              </a:lnSpc>
              <a:spcAft>
                <a:spcPts val="500"/>
              </a:spcAft>
            </a:pPr>
            <a:endParaRPr lang="zh-CN" altLang="en-US" dirty="0"/>
          </a:p>
        </p:txBody>
      </p:sp>
      <p:sp>
        <p:nvSpPr>
          <p:cNvPr id="7" name="文本框 6"/>
          <p:cNvSpPr txBox="1"/>
          <p:nvPr>
            <p:custDataLst>
              <p:tags r:id="rId6"/>
            </p:custDataLst>
          </p:nvPr>
        </p:nvSpPr>
        <p:spPr>
          <a:xfrm>
            <a:off x="1727835" y="4521835"/>
            <a:ext cx="3237230" cy="1506855"/>
          </a:xfrm>
          <a:prstGeom prst="rect">
            <a:avLst/>
          </a:prstGeom>
          <a:noFill/>
        </p:spPr>
        <p:txBody>
          <a:bodyPr wrap="none" lIns="0" tIns="0" rIns="0" bIns="0" rtlCol="0" anchor="ctr"/>
          <a:p>
            <a:pPr algn="l">
              <a:lnSpc>
                <a:spcPct val="125000"/>
              </a:lnSpc>
              <a:spcAft>
                <a:spcPts val="500"/>
              </a:spcAft>
            </a:pPr>
            <a:r>
              <a:rPr lang="zh-CN" altLang="en-US" sz="2000">
                <a:solidFill>
                  <a:schemeClr val="bg1"/>
                </a:solidFill>
                <a:latin typeface="方正清刻本悦宋简体" panose="02000000000000000000" charset="-122"/>
                <a:ea typeface="方正清刻本悦宋简体" panose="02000000000000000000" charset="-122"/>
                <a:cs typeface="方正清刻本悦宋简体" panose="02000000000000000000" charset="-122"/>
              </a:rPr>
              <a:t>控制科学与工程学院 牟林湛</a:t>
            </a:r>
            <a:endParaRPr lang="zh-CN" altLang="en-US" sz="2000">
              <a:solidFill>
                <a:schemeClr val="bg1"/>
              </a:solidFill>
              <a:latin typeface="方正清刻本悦宋简体" panose="02000000000000000000" charset="-122"/>
              <a:ea typeface="方正清刻本悦宋简体" panose="02000000000000000000" charset="-122"/>
              <a:cs typeface="方正清刻本悦宋简体" panose="02000000000000000000" charset="-122"/>
            </a:endParaRPr>
          </a:p>
          <a:p>
            <a:pPr algn="l">
              <a:lnSpc>
                <a:spcPct val="125000"/>
              </a:lnSpc>
              <a:spcAft>
                <a:spcPts val="500"/>
              </a:spcAft>
            </a:pPr>
            <a:r>
              <a:rPr lang="zh-CN" altLang="en-US" sz="2000">
                <a:solidFill>
                  <a:schemeClr val="bg1"/>
                </a:solidFill>
                <a:latin typeface="方正清刻本悦宋简体" panose="02000000000000000000" charset="-122"/>
                <a:ea typeface="方正清刻本悦宋简体" panose="02000000000000000000" charset="-122"/>
                <a:cs typeface="方正清刻本悦宋简体" panose="02000000000000000000" charset="-122"/>
                <a:sym typeface="+mn-ea"/>
              </a:rPr>
              <a:t>控制科学与工程学院 </a:t>
            </a:r>
            <a:r>
              <a:rPr lang="zh-CN" altLang="en-US" sz="2000">
                <a:solidFill>
                  <a:schemeClr val="bg1"/>
                </a:solidFill>
                <a:latin typeface="方正清刻本悦宋简体" panose="02000000000000000000" charset="-122"/>
                <a:ea typeface="方正清刻本悦宋简体" panose="02000000000000000000" charset="-122"/>
                <a:cs typeface="方正清刻本悦宋简体" panose="02000000000000000000" charset="-122"/>
              </a:rPr>
              <a:t>朱少廷</a:t>
            </a:r>
            <a:endParaRPr lang="zh-CN" altLang="en-US" sz="2000">
              <a:solidFill>
                <a:schemeClr val="bg1"/>
              </a:solidFill>
              <a:latin typeface="方正清刻本悦宋简体" panose="02000000000000000000" charset="-122"/>
              <a:ea typeface="方正清刻本悦宋简体" panose="02000000000000000000" charset="-122"/>
              <a:cs typeface="方正清刻本悦宋简体" panose="02000000000000000000" charset="-122"/>
            </a:endParaRPr>
          </a:p>
          <a:p>
            <a:pPr algn="l">
              <a:lnSpc>
                <a:spcPct val="125000"/>
              </a:lnSpc>
              <a:spcAft>
                <a:spcPts val="500"/>
              </a:spcAft>
            </a:pPr>
            <a:r>
              <a:rPr lang="zh-CN" altLang="en-US" sz="2000">
                <a:solidFill>
                  <a:schemeClr val="bg1"/>
                </a:solidFill>
                <a:latin typeface="方正清刻本悦宋简体" panose="02000000000000000000" charset="-122"/>
                <a:ea typeface="方正清刻本悦宋简体" panose="02000000000000000000" charset="-122"/>
                <a:cs typeface="方正清刻本悦宋简体" panose="02000000000000000000" charset="-122"/>
                <a:sym typeface="+mn-ea"/>
              </a:rPr>
              <a:t>控制科学与工程学院 </a:t>
            </a:r>
            <a:r>
              <a:rPr lang="zh-CN" altLang="en-US" sz="2000">
                <a:solidFill>
                  <a:schemeClr val="bg1"/>
                </a:solidFill>
                <a:latin typeface="方正清刻本悦宋简体" panose="02000000000000000000" charset="-122"/>
                <a:ea typeface="方正清刻本悦宋简体" panose="02000000000000000000" charset="-122"/>
                <a:cs typeface="方正清刻本悦宋简体" panose="02000000000000000000" charset="-122"/>
              </a:rPr>
              <a:t>范天宇</a:t>
            </a:r>
            <a:endParaRPr lang="zh-CN" altLang="en-US" sz="2000">
              <a:solidFill>
                <a:schemeClr val="bg1"/>
              </a:solidFill>
              <a:latin typeface="方正清刻本悦宋简体" panose="02000000000000000000" charset="-122"/>
              <a:ea typeface="方正清刻本悦宋简体" panose="02000000000000000000" charset="-122"/>
              <a:cs typeface="方正清刻本悦宋简体" panose="02000000000000000000" charset="-122"/>
            </a:endParaRPr>
          </a:p>
        </p:txBody>
      </p:sp>
      <p:sp>
        <p:nvSpPr>
          <p:cNvPr id="9" name="文本框 8"/>
          <p:cNvSpPr txBox="1"/>
          <p:nvPr>
            <p:custDataLst>
              <p:tags r:id="rId7"/>
            </p:custDataLst>
          </p:nvPr>
        </p:nvSpPr>
        <p:spPr>
          <a:xfrm>
            <a:off x="3931285" y="4361815"/>
            <a:ext cx="914400" cy="914400"/>
          </a:xfrm>
          <a:prstGeom prst="rect">
            <a:avLst/>
          </a:prstGeom>
          <a:noFill/>
        </p:spPr>
        <p:txBody>
          <a:bodyPr wrap="none" lIns="0" tIns="0" rIns="0" bIns="0" rtlCol="0" anchor="ctr">
            <a:normAutofit/>
          </a:bodyPr>
          <a:p>
            <a:pPr algn="l">
              <a:lnSpc>
                <a:spcPct val="125000"/>
              </a:lnSpc>
              <a:spcAft>
                <a:spcPts val="500"/>
              </a:spcAft>
            </a:pPr>
            <a:endParaRPr lang="zh-CN" altLang="en-US" dirty="0"/>
          </a:p>
        </p:txBody>
      </p:sp>
      <p:pic>
        <p:nvPicPr>
          <p:cNvPr id="12" name="图片 11"/>
          <p:cNvPicPr>
            <a:picLocks noChangeAspect="1"/>
          </p:cNvPicPr>
          <p:nvPr>
            <p:custDataLst>
              <p:tags r:id="rId8"/>
            </p:custDataLst>
          </p:nvPr>
        </p:nvPicPr>
        <p:blipFill>
          <a:blip r:embed="rId9">
            <a:clrChange>
              <a:clrFrom>
                <a:srgbClr val="FFFFFF">
                  <a:alpha val="100000"/>
                </a:srgbClr>
              </a:clrFrom>
              <a:clrTo>
                <a:srgbClr val="FFFFFF">
                  <a:alpha val="100000"/>
                  <a:alpha val="0"/>
                </a:srgbClr>
              </a:clrTo>
            </a:clrChange>
          </a:blip>
          <a:srcRect r="1010" b="11981"/>
          <a:stretch>
            <a:fillRect/>
          </a:stretch>
        </p:blipFill>
        <p:spPr>
          <a:xfrm>
            <a:off x="6281420" y="3202305"/>
            <a:ext cx="3756025" cy="33401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数据增强——</a:t>
            </a:r>
            <a:r>
              <a:rPr lang="en-US" altLang="zh-CN">
                <a:latin typeface="方正清刻本悦宋简体" panose="02000000000000000000" charset="-122"/>
                <a:ea typeface="方正清刻本悦宋简体" panose="02000000000000000000" charset="-122"/>
              </a:rPr>
              <a:t>K</a:t>
            </a:r>
            <a:r>
              <a:rPr lang="zh-CN" altLang="en-US">
                <a:latin typeface="方正清刻本悦宋简体" panose="02000000000000000000" charset="-122"/>
                <a:ea typeface="方正清刻本悦宋简体" panose="02000000000000000000" charset="-122"/>
              </a:rPr>
              <a:t>折交叉验证</a:t>
            </a:r>
            <a:endParaRPr lang="zh-CN" altLang="en-US">
              <a:latin typeface="方正清刻本悦宋简体" panose="02000000000000000000" charset="-122"/>
              <a:ea typeface="方正清刻本悦宋简体" panose="02000000000000000000" charset="-122"/>
            </a:endParaRPr>
          </a:p>
        </p:txBody>
      </p:sp>
      <p:sp>
        <p:nvSpPr>
          <p:cNvPr id="2" name="文本框 1"/>
          <p:cNvSpPr txBox="1"/>
          <p:nvPr/>
        </p:nvSpPr>
        <p:spPr>
          <a:xfrm>
            <a:off x="718185" y="982345"/>
            <a:ext cx="10863580" cy="93218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交叉验证既可以解决数据集的数据量不够大问题，也可以解决参数调优的问题。</a:t>
            </a:r>
            <a:r>
              <a:rPr lang="zh-CN" altLang="en-US" sz="2000" dirty="0">
                <a:latin typeface="方正清刻本悦宋简体" panose="02000000000000000000" charset="-122"/>
                <a:ea typeface="方正清刻本悦宋简体" panose="02000000000000000000" charset="-122"/>
                <a:sym typeface="+mn-ea"/>
              </a:rPr>
              <a:t>我们使用</a:t>
            </a:r>
            <a:r>
              <a:rPr lang="en-US" altLang="zh-CN" sz="2000" dirty="0">
                <a:solidFill>
                  <a:schemeClr val="accent2"/>
                </a:solidFill>
                <a:latin typeface="方正清刻本悦宋简体" panose="02000000000000000000" charset="-122"/>
                <a:ea typeface="方正清刻本悦宋简体" panose="02000000000000000000" charset="-122"/>
                <a:sym typeface="+mn-ea"/>
              </a:rPr>
              <a:t>k折交叉验证</a:t>
            </a:r>
            <a:r>
              <a:rPr lang="en-US" altLang="zh-CN" sz="2000" dirty="0">
                <a:latin typeface="方正清刻本悦宋简体" panose="02000000000000000000" charset="-122"/>
                <a:ea typeface="方正清刻本悦宋简体" panose="02000000000000000000" charset="-122"/>
                <a:sym typeface="+mn-ea"/>
              </a:rPr>
              <a:t>（k-fold交叉验证）</a:t>
            </a:r>
            <a:r>
              <a:rPr lang="zh-CN" altLang="en-US" sz="2000" dirty="0">
                <a:latin typeface="方正清刻本悦宋简体" panose="02000000000000000000" charset="-122"/>
                <a:ea typeface="方正清刻本悦宋简体" panose="02000000000000000000" charset="-122"/>
                <a:sym typeface="+mn-ea"/>
              </a:rPr>
              <a:t>对模型进一步优化</a:t>
            </a:r>
            <a:r>
              <a:rPr lang="en-US" altLang="zh-CN" sz="2000" dirty="0">
                <a:latin typeface="方正清刻本悦宋简体" panose="02000000000000000000" charset="-122"/>
                <a:ea typeface="方正清刻本悦宋简体" panose="02000000000000000000" charset="-122"/>
                <a:sym typeface="+mn-ea"/>
              </a:rPr>
              <a:t>。</a:t>
            </a:r>
            <a:endParaRPr lang="en-US" altLang="zh-CN" sz="2000" dirty="0">
              <a:latin typeface="方正清刻本悦宋简体" panose="02000000000000000000" charset="-122"/>
              <a:ea typeface="方正清刻本悦宋简体" panose="02000000000000000000" charset="-122"/>
              <a:sym typeface="+mn-ea"/>
            </a:endParaRPr>
          </a:p>
        </p:txBody>
      </p:sp>
      <p:pic>
        <p:nvPicPr>
          <p:cNvPr id="4" name="图片 3"/>
          <p:cNvPicPr>
            <a:picLocks noChangeAspect="1"/>
          </p:cNvPicPr>
          <p:nvPr/>
        </p:nvPicPr>
        <p:blipFill>
          <a:blip r:embed="rId1"/>
          <a:srcRect l="1220" t="5230" r="1346" b="7204"/>
          <a:stretch>
            <a:fillRect/>
          </a:stretch>
        </p:blipFill>
        <p:spPr>
          <a:xfrm>
            <a:off x="718185" y="2197100"/>
            <a:ext cx="7757795" cy="4072255"/>
          </a:xfrm>
          <a:prstGeom prst="rect">
            <a:avLst/>
          </a:prstGeom>
        </p:spPr>
      </p:pic>
      <p:sp>
        <p:nvSpPr>
          <p:cNvPr id="5" name="文本框 4"/>
          <p:cNvSpPr txBox="1"/>
          <p:nvPr/>
        </p:nvSpPr>
        <p:spPr>
          <a:xfrm>
            <a:off x="8755380" y="2795905"/>
            <a:ext cx="2954020" cy="2874645"/>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lang="zh-CN" altLang="en-US" sz="2000" dirty="0">
                <a:latin typeface="方正清刻本悦宋简体" panose="02000000000000000000" charset="-122"/>
                <a:ea typeface="方正清刻本悦宋简体" panose="02000000000000000000" charset="-122"/>
                <a:sym typeface="+mn-ea"/>
              </a:rPr>
              <a:t>每一个子训练集使用不同的训练集划分比例：</a:t>
            </a:r>
            <a:endParaRPr lang="zh-CN" altLang="en-US" sz="20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lang="en-US" altLang="zh-CN" sz="2000" dirty="0">
                <a:solidFill>
                  <a:schemeClr val="accent2"/>
                </a:solidFill>
                <a:latin typeface="方正清刻本悦宋简体" panose="02000000000000000000" charset="-122"/>
                <a:ea typeface="方正清刻本悦宋简体" panose="02000000000000000000" charset="-122"/>
                <a:sym typeface="+mn-ea"/>
              </a:rPr>
              <a:t>[</a:t>
            </a:r>
            <a:r>
              <a:rPr lang="en-US" altLang="zh-CN" sz="2000" dirty="0">
                <a:solidFill>
                  <a:schemeClr val="accent2"/>
                </a:solidFill>
                <a:latin typeface="Arial" panose="020B0604020202090204" pitchFamily="34" charset="0"/>
                <a:ea typeface="方正清刻本悦宋简体" panose="02000000000000000000" charset="-122"/>
                <a:cs typeface="Arial" panose="020B0604020202090204" pitchFamily="34" charset="0"/>
                <a:sym typeface="+mn-ea"/>
              </a:rPr>
              <a:t>λ1, λ2, λ3,</a:t>
            </a:r>
            <a:r>
              <a:rPr lang="zh-CN" altLang="en-US" sz="2000" dirty="0">
                <a:solidFill>
                  <a:schemeClr val="accent2"/>
                </a:solidFill>
                <a:latin typeface="Arial" panose="020B0604020202090204" pitchFamily="34" charset="0"/>
                <a:ea typeface="方正清刻本悦宋简体" panose="02000000000000000000" charset="-122"/>
                <a:cs typeface="Arial" panose="020B0604020202090204" pitchFamily="34" charset="0"/>
                <a:sym typeface="+mn-ea"/>
              </a:rPr>
              <a:t>……</a:t>
            </a:r>
            <a:r>
              <a:rPr lang="en-US" altLang="zh-CN" sz="2000" dirty="0">
                <a:solidFill>
                  <a:schemeClr val="accent2"/>
                </a:solidFill>
                <a:latin typeface="Arial" panose="020B0604020202090204" pitchFamily="34" charset="0"/>
                <a:ea typeface="方正清刻本悦宋简体" panose="02000000000000000000" charset="-122"/>
                <a:cs typeface="Arial" panose="020B0604020202090204" pitchFamily="34" charset="0"/>
                <a:sym typeface="+mn-ea"/>
              </a:rPr>
              <a:t>λk]</a:t>
            </a:r>
            <a:endParaRPr lang="en-US" altLang="zh-CN" sz="2000" dirty="0">
              <a:solidFill>
                <a:schemeClr val="accent2"/>
              </a:solidFill>
              <a:latin typeface="Arial" panose="020B0604020202090204" pitchFamily="34" charset="0"/>
              <a:ea typeface="方正清刻本悦宋简体" panose="02000000000000000000" charset="-122"/>
              <a:cs typeface="Arial" panose="020B0604020202090204" pitchFamily="34" charset="0"/>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特征工程</a:t>
            </a:r>
            <a:endParaRPr lang="zh-CN" altLang="en-US">
              <a:latin typeface="方正清刻本悦宋简体" panose="02000000000000000000" charset="-122"/>
              <a:ea typeface="方正清刻本悦宋简体" panose="02000000000000000000" charset="-122"/>
            </a:endParaRPr>
          </a:p>
        </p:txBody>
      </p:sp>
      <p:sp>
        <p:nvSpPr>
          <p:cNvPr id="2" name="文本框 1"/>
          <p:cNvSpPr txBox="1"/>
          <p:nvPr/>
        </p:nvSpPr>
        <p:spPr>
          <a:xfrm>
            <a:off x="718185" y="982345"/>
            <a:ext cx="10863580" cy="131318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sz="2000" dirty="0">
                <a:latin typeface="方正清刻本悦宋简体" panose="02000000000000000000" charset="-122"/>
                <a:ea typeface="方正清刻本悦宋简体" panose="02000000000000000000" charset="-122"/>
                <a:sym typeface="+mn-ea"/>
              </a:rPr>
              <a:t>本问题的数据存在特殊性，需要把一个</a:t>
            </a:r>
            <a:r>
              <a:rPr sz="2000" dirty="0">
                <a:solidFill>
                  <a:schemeClr val="accent2"/>
                </a:solidFill>
                <a:latin typeface="方正清刻本悦宋简体" panose="02000000000000000000" charset="-122"/>
                <a:ea typeface="方正清刻本悦宋简体" panose="02000000000000000000" charset="-122"/>
                <a:sym typeface="+mn-ea"/>
              </a:rPr>
              <a:t>二维数据</a:t>
            </a:r>
            <a:r>
              <a:rPr sz="2000" dirty="0">
                <a:latin typeface="方正清刻本悦宋简体" panose="02000000000000000000" charset="-122"/>
                <a:ea typeface="方正清刻本悦宋简体" panose="02000000000000000000" charset="-122"/>
                <a:sym typeface="+mn-ea"/>
              </a:rPr>
              <a:t>作为自变量，输出一个预期寿命。在常规的回归器模型中，输入</a:t>
            </a:r>
            <a:r>
              <a:rPr lang="zh-CN" sz="2000" dirty="0">
                <a:latin typeface="方正清刻本悦宋简体" panose="02000000000000000000" charset="-122"/>
                <a:ea typeface="方正清刻本悦宋简体" panose="02000000000000000000" charset="-122"/>
                <a:sym typeface="+mn-ea"/>
              </a:rPr>
              <a:t>一般</a:t>
            </a:r>
            <a:r>
              <a:rPr sz="2000" dirty="0">
                <a:latin typeface="方正清刻本悦宋简体" panose="02000000000000000000" charset="-122"/>
                <a:ea typeface="方正清刻本悦宋简体" panose="02000000000000000000" charset="-122"/>
                <a:sym typeface="+mn-ea"/>
              </a:rPr>
              <a:t>是一维向量，因此我们先要从数据中提取出特征，将二维数据“</a:t>
            </a:r>
            <a:r>
              <a:rPr sz="2000" dirty="0">
                <a:solidFill>
                  <a:schemeClr val="accent2"/>
                </a:solidFill>
                <a:latin typeface="方正清刻本悦宋简体" panose="02000000000000000000" charset="-122"/>
                <a:ea typeface="方正清刻本悦宋简体" panose="02000000000000000000" charset="-122"/>
                <a:sym typeface="+mn-ea"/>
              </a:rPr>
              <a:t>展平</a:t>
            </a:r>
            <a:r>
              <a:rPr sz="2000" dirty="0">
                <a:latin typeface="方正清刻本悦宋简体" panose="02000000000000000000" charset="-122"/>
                <a:ea typeface="方正清刻本悦宋简体" panose="02000000000000000000" charset="-122"/>
                <a:sym typeface="+mn-ea"/>
              </a:rPr>
              <a:t>”成一维数据。</a:t>
            </a:r>
            <a:endParaRPr sz="2000" dirty="0">
              <a:latin typeface="方正清刻本悦宋简体" panose="02000000000000000000" charset="-122"/>
              <a:ea typeface="方正清刻本悦宋简体" panose="02000000000000000000" charset="-122"/>
              <a:sym typeface="+mn-ea"/>
            </a:endParaRPr>
          </a:p>
        </p:txBody>
      </p:sp>
      <p:pic>
        <p:nvPicPr>
          <p:cNvPr id="12" name="图片 11"/>
          <p:cNvPicPr>
            <a:picLocks noChangeAspect="1"/>
          </p:cNvPicPr>
          <p:nvPr/>
        </p:nvPicPr>
        <p:blipFill>
          <a:blip r:embed="rId1"/>
          <a:stretch>
            <a:fillRect/>
          </a:stretch>
        </p:blipFill>
        <p:spPr>
          <a:xfrm>
            <a:off x="3535680" y="2295525"/>
            <a:ext cx="4630420" cy="2679700"/>
          </a:xfrm>
          <a:prstGeom prst="rect">
            <a:avLst/>
          </a:prstGeom>
        </p:spPr>
      </p:pic>
      <p:sp>
        <p:nvSpPr>
          <p:cNvPr id="13" name="文本框 12"/>
          <p:cNvSpPr txBox="1"/>
          <p:nvPr/>
        </p:nvSpPr>
        <p:spPr>
          <a:xfrm>
            <a:off x="972185" y="3626485"/>
            <a:ext cx="347980" cy="93218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X</a:t>
            </a:r>
            <a:r>
              <a:rPr lang="zh-CN" altLang="en-US" sz="2000" dirty="0">
                <a:latin typeface="方正清刻本悦宋简体" panose="02000000000000000000" charset="-122"/>
                <a:ea typeface="方正清刻本悦宋简体" panose="02000000000000000000" charset="-122"/>
                <a:sym typeface="+mn-ea"/>
              </a:rPr>
              <a:t>：</a:t>
            </a:r>
            <a:endParaRPr lang="zh-CN" altLang="en-US" sz="2000" dirty="0">
              <a:latin typeface="方正清刻本悦宋简体" panose="02000000000000000000" charset="-122"/>
              <a:ea typeface="方正清刻本悦宋简体" panose="02000000000000000000" charset="-122"/>
              <a:sym typeface="+mn-ea"/>
            </a:endParaRPr>
          </a:p>
        </p:txBody>
      </p:sp>
      <p:pic>
        <p:nvPicPr>
          <p:cNvPr id="7" name="图片 6"/>
          <p:cNvPicPr>
            <a:picLocks noChangeAspect="1"/>
          </p:cNvPicPr>
          <p:nvPr/>
        </p:nvPicPr>
        <p:blipFill>
          <a:blip r:embed="rId2"/>
          <a:stretch>
            <a:fillRect/>
          </a:stretch>
        </p:blipFill>
        <p:spPr>
          <a:xfrm>
            <a:off x="1320165" y="5182235"/>
            <a:ext cx="8167370" cy="1256665"/>
          </a:xfrm>
          <a:prstGeom prst="rect">
            <a:avLst/>
          </a:prstGeom>
        </p:spPr>
      </p:pic>
      <p:sp>
        <p:nvSpPr>
          <p:cNvPr id="9" name="左弧形箭头 8"/>
          <p:cNvSpPr/>
          <p:nvPr/>
        </p:nvSpPr>
        <p:spPr>
          <a:xfrm flipH="1">
            <a:off x="9852025" y="2876550"/>
            <a:ext cx="749300" cy="2501900"/>
          </a:xfrm>
          <a:prstGeom prst="curv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solidFill>
                <a:schemeClr val="tx1"/>
              </a:solidFill>
            </a:endParaRPr>
          </a:p>
        </p:txBody>
      </p:sp>
      <p:sp>
        <p:nvSpPr>
          <p:cNvPr id="8" name="椭圆 7"/>
          <p:cNvSpPr/>
          <p:nvPr/>
        </p:nvSpPr>
        <p:spPr>
          <a:xfrm>
            <a:off x="10401935" y="59588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
        <p:nvSpPr>
          <p:cNvPr id="14" name="椭圆 13"/>
          <p:cNvSpPr/>
          <p:nvPr/>
        </p:nvSpPr>
        <p:spPr>
          <a:xfrm>
            <a:off x="11163935" y="59588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
        <p:nvSpPr>
          <p:cNvPr id="15" name="椭圆 14"/>
          <p:cNvSpPr/>
          <p:nvPr/>
        </p:nvSpPr>
        <p:spPr>
          <a:xfrm>
            <a:off x="9639935" y="59588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
        <p:nvSpPr>
          <p:cNvPr id="16" name="椭圆 15"/>
          <p:cNvSpPr/>
          <p:nvPr/>
        </p:nvSpPr>
        <p:spPr>
          <a:xfrm>
            <a:off x="10020935" y="59588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
        <p:nvSpPr>
          <p:cNvPr id="17" name="椭圆 16"/>
          <p:cNvSpPr/>
          <p:nvPr/>
        </p:nvSpPr>
        <p:spPr>
          <a:xfrm>
            <a:off x="10782935" y="59588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特征工程——基于统计特征的特征提取</a:t>
            </a:r>
            <a:endParaRPr lang="zh-CN" altLang="en-US">
              <a:latin typeface="方正清刻本悦宋简体" panose="02000000000000000000" charset="-122"/>
              <a:ea typeface="方正清刻本悦宋简体" panose="02000000000000000000" charset="-122"/>
            </a:endParaRPr>
          </a:p>
        </p:txBody>
      </p:sp>
      <p:pic>
        <p:nvPicPr>
          <p:cNvPr id="2" name="图片 1"/>
          <p:cNvPicPr>
            <a:picLocks noChangeAspect="1"/>
          </p:cNvPicPr>
          <p:nvPr/>
        </p:nvPicPr>
        <p:blipFill>
          <a:blip r:embed="rId1"/>
          <a:stretch>
            <a:fillRect/>
          </a:stretch>
        </p:blipFill>
        <p:spPr>
          <a:xfrm>
            <a:off x="1104900" y="1416050"/>
            <a:ext cx="9982835" cy="3390900"/>
          </a:xfrm>
          <a:prstGeom prst="rect">
            <a:avLst/>
          </a:prstGeom>
        </p:spPr>
      </p:pic>
      <p:sp>
        <p:nvSpPr>
          <p:cNvPr id="4" name="文本框 3"/>
          <p:cNvSpPr txBox="1"/>
          <p:nvPr/>
        </p:nvSpPr>
        <p:spPr>
          <a:xfrm>
            <a:off x="1104265" y="5177155"/>
            <a:ext cx="9982835" cy="1058545"/>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对于每一种传感器的检测数据，首先对其进行</a:t>
            </a:r>
            <a:r>
              <a:rPr lang="en-US" altLang="zh-CN" sz="2000" dirty="0">
                <a:solidFill>
                  <a:schemeClr val="accent2"/>
                </a:solidFill>
                <a:latin typeface="方正清刻本悦宋简体" panose="02000000000000000000" charset="-122"/>
                <a:ea typeface="方正清刻本悦宋简体" panose="02000000000000000000" charset="-122"/>
                <a:sym typeface="+mn-ea"/>
              </a:rPr>
              <a:t>统计特征</a:t>
            </a:r>
            <a:r>
              <a:rPr lang="en-US" altLang="zh-CN" sz="2000" dirty="0">
                <a:latin typeface="方正清刻本悦宋简体" panose="02000000000000000000" charset="-122"/>
                <a:ea typeface="方正清刻本悦宋简体" panose="02000000000000000000" charset="-122"/>
                <a:sym typeface="+mn-ea"/>
              </a:rPr>
              <a:t>的特征提取。</a:t>
            </a:r>
            <a:r>
              <a:rPr lang="zh-CN" altLang="en-US" sz="2000" dirty="0">
                <a:latin typeface="方正清刻本悦宋简体" panose="02000000000000000000" charset="-122"/>
                <a:ea typeface="方正清刻本悦宋简体" panose="02000000000000000000" charset="-122"/>
                <a:sym typeface="+mn-ea"/>
              </a:rPr>
              <a:t>同时，对机器类型进行</a:t>
            </a:r>
            <a:r>
              <a:rPr lang="en-US" altLang="zh-CN" sz="2000" dirty="0">
                <a:solidFill>
                  <a:schemeClr val="accent2"/>
                </a:solidFill>
                <a:latin typeface="方正清刻本悦宋简体" panose="02000000000000000000" charset="-122"/>
                <a:ea typeface="方正清刻本悦宋简体" panose="02000000000000000000" charset="-122"/>
                <a:sym typeface="+mn-ea"/>
              </a:rPr>
              <a:t>one-hot</a:t>
            </a:r>
            <a:r>
              <a:rPr lang="zh-CN" altLang="en-US" sz="2000" dirty="0">
                <a:solidFill>
                  <a:schemeClr val="accent2"/>
                </a:solidFill>
                <a:latin typeface="方正清刻本悦宋简体" panose="02000000000000000000" charset="-122"/>
                <a:ea typeface="方正清刻本悦宋简体" panose="02000000000000000000" charset="-122"/>
                <a:sym typeface="+mn-ea"/>
              </a:rPr>
              <a:t>独热编码</a:t>
            </a:r>
            <a:r>
              <a:rPr lang="zh-CN" altLang="en-US" sz="2000" dirty="0">
                <a:latin typeface="方正清刻本悦宋简体" panose="02000000000000000000" charset="-122"/>
                <a:ea typeface="方正清刻本悦宋简体" panose="02000000000000000000" charset="-122"/>
                <a:sym typeface="+mn-ea"/>
              </a:rPr>
              <a:t>处理。</a:t>
            </a:r>
            <a:endParaRPr lang="zh-CN" altLang="en-US" sz="2000" dirty="0">
              <a:latin typeface="方正清刻本悦宋简体" panose="02000000000000000000" charset="-122"/>
              <a:ea typeface="方正清刻本悦宋简体" panose="02000000000000000000" charset="-122"/>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特征工程——基于频域分析的特征提取</a:t>
            </a:r>
            <a:endParaRPr lang="zh-CN" altLang="en-US">
              <a:latin typeface="方正清刻本悦宋简体" panose="02000000000000000000" charset="-122"/>
              <a:ea typeface="方正清刻本悦宋简体" panose="02000000000000000000" charset="-122"/>
            </a:endParaRPr>
          </a:p>
        </p:txBody>
      </p:sp>
      <p:sp>
        <p:nvSpPr>
          <p:cNvPr id="4" name="文本框 3"/>
          <p:cNvSpPr txBox="1"/>
          <p:nvPr/>
        </p:nvSpPr>
        <p:spPr>
          <a:xfrm>
            <a:off x="718185" y="803275"/>
            <a:ext cx="10795635" cy="185801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lang="zh-CN" altLang="en-US" sz="2000" dirty="0">
                <a:latin typeface="方正清刻本悦宋简体" panose="02000000000000000000" charset="-122"/>
                <a:ea typeface="方正清刻本悦宋简体" panose="02000000000000000000" charset="-122"/>
                <a:sym typeface="+mn-ea"/>
              </a:rPr>
              <a:t>该问题的特征是一个</a:t>
            </a:r>
            <a:r>
              <a:rPr lang="zh-CN" altLang="en-US" sz="2000" dirty="0">
                <a:solidFill>
                  <a:schemeClr val="accent2"/>
                </a:solidFill>
                <a:latin typeface="方正清刻本悦宋简体" panose="02000000000000000000" charset="-122"/>
                <a:ea typeface="方正清刻本悦宋简体" panose="02000000000000000000" charset="-122"/>
                <a:sym typeface="+mn-ea"/>
              </a:rPr>
              <a:t>时序序列</a:t>
            </a:r>
            <a:r>
              <a:rPr lang="zh-CN" altLang="en-US" sz="2000" dirty="0">
                <a:latin typeface="方正清刻本悦宋简体" panose="02000000000000000000" charset="-122"/>
                <a:ea typeface="方正清刻本悦宋简体" panose="02000000000000000000" charset="-122"/>
                <a:sym typeface="+mn-ea"/>
              </a:rPr>
              <a:t>，因此不能只考虑总体的统计特征。考虑到大部分数据都是传感器检测值，可以将其视为一个信号，用</a:t>
            </a:r>
            <a:r>
              <a:rPr lang="zh-CN" altLang="en-US" sz="2000" dirty="0">
                <a:solidFill>
                  <a:schemeClr val="accent2"/>
                </a:solidFill>
                <a:latin typeface="方正清刻本悦宋简体" panose="02000000000000000000" charset="-122"/>
                <a:ea typeface="方正清刻本悦宋简体" panose="02000000000000000000" charset="-122"/>
                <a:sym typeface="+mn-ea"/>
              </a:rPr>
              <a:t>频域分析</a:t>
            </a:r>
            <a:r>
              <a:rPr lang="zh-CN" altLang="en-US" sz="2000" dirty="0">
                <a:latin typeface="方正清刻本悦宋简体" panose="02000000000000000000" charset="-122"/>
                <a:ea typeface="方正清刻本悦宋简体" panose="02000000000000000000" charset="-122"/>
                <a:sym typeface="+mn-ea"/>
              </a:rPr>
              <a:t>的方法进行特征提取。我们将信号进行傅里叶变换，并提取出</a:t>
            </a:r>
            <a:r>
              <a:rPr lang="zh-CN" altLang="en-US" sz="2000" dirty="0">
                <a:solidFill>
                  <a:schemeClr val="accent2"/>
                </a:solidFill>
                <a:latin typeface="方正清刻本悦宋简体" panose="02000000000000000000" charset="-122"/>
                <a:ea typeface="方正清刻本悦宋简体" panose="02000000000000000000" charset="-122"/>
                <a:sym typeface="+mn-ea"/>
              </a:rPr>
              <a:t>傅里叶变换</a:t>
            </a:r>
            <a:r>
              <a:rPr lang="zh-CN" altLang="en-US" sz="2000" dirty="0">
                <a:latin typeface="方正清刻本悦宋简体" panose="02000000000000000000" charset="-122"/>
                <a:ea typeface="方正清刻本悦宋简体" panose="02000000000000000000" charset="-122"/>
                <a:sym typeface="+mn-ea"/>
              </a:rPr>
              <a:t>后信号的均值和方差。</a:t>
            </a:r>
            <a:endParaRPr lang="zh-CN" altLang="en-US" sz="2000" dirty="0">
              <a:latin typeface="方正清刻本悦宋简体" panose="02000000000000000000" charset="-122"/>
              <a:ea typeface="方正清刻本悦宋简体" panose="02000000000000000000" charset="-122"/>
              <a:sym typeface="+mn-ea"/>
            </a:endParaRPr>
          </a:p>
        </p:txBody>
      </p:sp>
      <p:pic>
        <p:nvPicPr>
          <p:cNvPr id="2" name="图片 1"/>
          <p:cNvPicPr>
            <a:picLocks noChangeAspect="1"/>
          </p:cNvPicPr>
          <p:nvPr/>
        </p:nvPicPr>
        <p:blipFill>
          <a:blip r:embed="rId1"/>
          <a:srcRect b="402"/>
          <a:stretch>
            <a:fillRect/>
          </a:stretch>
        </p:blipFill>
        <p:spPr>
          <a:xfrm>
            <a:off x="718185" y="2914650"/>
            <a:ext cx="4749800" cy="3149600"/>
          </a:xfrm>
          <a:prstGeom prst="rect">
            <a:avLst/>
          </a:prstGeom>
        </p:spPr>
      </p:pic>
      <p:pic>
        <p:nvPicPr>
          <p:cNvPr id="5" name="图片 4"/>
          <p:cNvPicPr>
            <a:picLocks noChangeAspect="1"/>
          </p:cNvPicPr>
          <p:nvPr/>
        </p:nvPicPr>
        <p:blipFill>
          <a:blip r:embed="rId2"/>
          <a:stretch>
            <a:fillRect/>
          </a:stretch>
        </p:blipFill>
        <p:spPr>
          <a:xfrm>
            <a:off x="6649720" y="2800350"/>
            <a:ext cx="4699000" cy="3276600"/>
          </a:xfrm>
          <a:prstGeom prst="rect">
            <a:avLst/>
          </a:prstGeom>
        </p:spPr>
      </p:pic>
      <p:sp>
        <p:nvSpPr>
          <p:cNvPr id="11" name="燕尾形箭头 10"/>
          <p:cNvSpPr/>
          <p:nvPr/>
        </p:nvSpPr>
        <p:spPr>
          <a:xfrm>
            <a:off x="5728970" y="4008120"/>
            <a:ext cx="774700" cy="1270000"/>
          </a:xfrm>
          <a:prstGeom prst="notch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p>
        </p:txBody>
      </p:sp>
      <p:sp>
        <p:nvSpPr>
          <p:cNvPr id="6" name="文本框 5"/>
          <p:cNvSpPr txBox="1"/>
          <p:nvPr/>
        </p:nvSpPr>
        <p:spPr>
          <a:xfrm>
            <a:off x="5955665" y="3406140"/>
            <a:ext cx="381635" cy="601980"/>
          </a:xfrm>
          <a:prstGeom prst="rect">
            <a:avLst/>
          </a:prstGeom>
          <a:noFill/>
        </p:spPr>
        <p:txBody>
          <a:bodyPr wrap="square" lIns="0" tIns="0" rIns="0" bIns="0" rtlCol="0" anchor="ctr">
            <a:noAutofit/>
          </a:bodyPr>
          <a:p>
            <a:pPr lvl="0" algn="l">
              <a:lnSpc>
                <a:spcPct val="155000"/>
              </a:lnSpc>
              <a:spcAft>
                <a:spcPts val="500"/>
              </a:spcAft>
            </a:pPr>
            <a:r>
              <a:rPr lang="en-US" altLang="zh-CN" sz="2000" dirty="0">
                <a:solidFill>
                  <a:schemeClr val="accent2"/>
                </a:solidFill>
                <a:latin typeface="方正清刻本悦宋简体" panose="02000000000000000000" charset="-122"/>
                <a:ea typeface="方正清刻本悦宋简体" panose="02000000000000000000" charset="-122"/>
                <a:sym typeface="+mn-ea"/>
              </a:rPr>
              <a:t>fft</a:t>
            </a:r>
            <a:endParaRPr lang="en-US" altLang="zh-CN" sz="2000" dirty="0">
              <a:solidFill>
                <a:schemeClr val="accent2"/>
              </a:solidFill>
              <a:latin typeface="方正清刻本悦宋简体" panose="02000000000000000000" charset="-122"/>
              <a:ea typeface="方正清刻本悦宋简体" panose="02000000000000000000" charset="-122"/>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特征工程——基于相关系数的特征筛选</a:t>
            </a:r>
            <a:endParaRPr lang="zh-CN" altLang="en-US">
              <a:latin typeface="方正清刻本悦宋简体" panose="02000000000000000000" charset="-122"/>
              <a:ea typeface="方正清刻本悦宋简体" panose="02000000000000000000" charset="-122"/>
            </a:endParaRPr>
          </a:p>
        </p:txBody>
      </p:sp>
      <p:sp>
        <p:nvSpPr>
          <p:cNvPr id="4" name="文本框 3"/>
          <p:cNvSpPr txBox="1"/>
          <p:nvPr/>
        </p:nvSpPr>
        <p:spPr>
          <a:xfrm>
            <a:off x="718185" y="803275"/>
            <a:ext cx="10795635" cy="1105535"/>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lang="zh-CN" altLang="en-US" sz="2000" dirty="0">
                <a:solidFill>
                  <a:schemeClr val="accent2"/>
                </a:solidFill>
                <a:latin typeface="方正清刻本悦宋简体" panose="02000000000000000000" charset="-122"/>
                <a:ea typeface="方正清刻本悦宋简体" panose="02000000000000000000" charset="-122"/>
                <a:sym typeface="+mn-ea"/>
              </a:rPr>
              <a:t>Pearson 相关系数</a:t>
            </a:r>
            <a:r>
              <a:rPr lang="zh-CN" altLang="en-US" sz="2000" dirty="0">
                <a:latin typeface="方正清刻本悦宋简体" panose="02000000000000000000" charset="-122"/>
                <a:ea typeface="方正清刻本悦宋简体" panose="02000000000000000000" charset="-122"/>
                <a:sym typeface="+mn-ea"/>
              </a:rPr>
              <a:t>是用来检测两个连续型变量之间线性相关的程度，取值范围为 [−1,1]，正值表示正相关，负值表示负相关，绝对值越大表示线性相关程度越高。</a:t>
            </a:r>
            <a:endParaRPr lang="zh-CN" altLang="en-US" sz="2000" dirty="0">
              <a:latin typeface="方正清刻本悦宋简体" panose="02000000000000000000" charset="-122"/>
              <a:ea typeface="方正清刻本悦宋简体" panose="02000000000000000000" charset="-122"/>
              <a:sym typeface="+mn-ea"/>
            </a:endParaRPr>
          </a:p>
        </p:txBody>
      </p:sp>
      <p:pic>
        <p:nvPicPr>
          <p:cNvPr id="7" name="图片 6"/>
          <p:cNvPicPr>
            <a:picLocks noChangeAspect="1"/>
          </p:cNvPicPr>
          <p:nvPr/>
        </p:nvPicPr>
        <p:blipFill>
          <a:blip r:embed="rId1"/>
          <a:stretch>
            <a:fillRect/>
          </a:stretch>
        </p:blipFill>
        <p:spPr>
          <a:xfrm>
            <a:off x="7874000" y="3433445"/>
            <a:ext cx="4191000" cy="723900"/>
          </a:xfrm>
          <a:prstGeom prst="rect">
            <a:avLst/>
          </a:prstGeom>
        </p:spPr>
      </p:pic>
      <p:sp>
        <p:nvSpPr>
          <p:cNvPr id="8" name="文本框 7"/>
          <p:cNvSpPr txBox="1"/>
          <p:nvPr/>
        </p:nvSpPr>
        <p:spPr>
          <a:xfrm>
            <a:off x="718185" y="5661660"/>
            <a:ext cx="10795635" cy="99187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基于此，在实际特征工程中，我们根据特征与标签之间的相关性系数，筛去相关性系数为</a:t>
            </a:r>
            <a:r>
              <a:rPr lang="en-US" altLang="zh-CN" sz="2000" dirty="0">
                <a:solidFill>
                  <a:schemeClr val="accent2"/>
                </a:solidFill>
                <a:latin typeface="方正清刻本悦宋简体" panose="02000000000000000000" charset="-122"/>
                <a:ea typeface="方正清刻本悦宋简体" panose="02000000000000000000" charset="-122"/>
                <a:sym typeface="+mn-ea"/>
              </a:rPr>
              <a:t>NaN</a:t>
            </a:r>
            <a:r>
              <a:rPr lang="en-US" altLang="zh-CN" sz="2000" dirty="0">
                <a:latin typeface="方正清刻本悦宋简体" panose="02000000000000000000" charset="-122"/>
                <a:ea typeface="方正清刻本悦宋简体" panose="02000000000000000000" charset="-122"/>
                <a:sym typeface="+mn-ea"/>
              </a:rPr>
              <a:t>的特征。</a:t>
            </a:r>
            <a:endParaRPr lang="en-US" altLang="zh-CN" sz="2000" dirty="0">
              <a:latin typeface="方正清刻本悦宋简体" panose="02000000000000000000" charset="-122"/>
              <a:ea typeface="方正清刻本悦宋简体" panose="02000000000000000000" charset="-122"/>
              <a:sym typeface="+mn-ea"/>
            </a:endParaRPr>
          </a:p>
        </p:txBody>
      </p:sp>
      <p:pic>
        <p:nvPicPr>
          <p:cNvPr id="2" name="图片 1" descr="corr_heatmap21"/>
          <p:cNvPicPr>
            <a:picLocks noChangeAspect="1"/>
          </p:cNvPicPr>
          <p:nvPr/>
        </p:nvPicPr>
        <p:blipFill>
          <a:blip r:embed="rId2"/>
          <a:stretch>
            <a:fillRect/>
          </a:stretch>
        </p:blipFill>
        <p:spPr>
          <a:xfrm>
            <a:off x="4360545" y="1606550"/>
            <a:ext cx="4055110" cy="4055110"/>
          </a:xfrm>
          <a:prstGeom prst="rect">
            <a:avLst/>
          </a:prstGeom>
        </p:spPr>
      </p:pic>
      <p:pic>
        <p:nvPicPr>
          <p:cNvPr id="5" name="图片 4" descr="corr_heatmap11"/>
          <p:cNvPicPr>
            <a:picLocks noChangeAspect="1"/>
          </p:cNvPicPr>
          <p:nvPr/>
        </p:nvPicPr>
        <p:blipFill>
          <a:blip r:embed="rId3"/>
          <a:stretch>
            <a:fillRect/>
          </a:stretch>
        </p:blipFill>
        <p:spPr>
          <a:xfrm>
            <a:off x="305435" y="1606550"/>
            <a:ext cx="4055110" cy="4055110"/>
          </a:xfrm>
          <a:prstGeom prst="rect">
            <a:avLst/>
          </a:prstGeom>
        </p:spPr>
      </p:pic>
      <p:sp>
        <p:nvSpPr>
          <p:cNvPr id="11" name="燕尾形箭头 10"/>
          <p:cNvSpPr/>
          <p:nvPr/>
        </p:nvSpPr>
        <p:spPr>
          <a:xfrm>
            <a:off x="3795395" y="3160395"/>
            <a:ext cx="565150" cy="1270000"/>
          </a:xfrm>
          <a:prstGeom prst="notch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特征工程——PCA主成分分析</a:t>
            </a:r>
            <a:endParaRPr lang="zh-CN" altLang="en-US">
              <a:latin typeface="方正清刻本悦宋简体" panose="02000000000000000000" charset="-122"/>
              <a:ea typeface="方正清刻本悦宋简体" panose="02000000000000000000" charset="-122"/>
            </a:endParaRPr>
          </a:p>
        </p:txBody>
      </p:sp>
      <p:sp>
        <p:nvSpPr>
          <p:cNvPr id="4" name="文本框 3"/>
          <p:cNvSpPr txBox="1"/>
          <p:nvPr/>
        </p:nvSpPr>
        <p:spPr>
          <a:xfrm>
            <a:off x="718185" y="803275"/>
            <a:ext cx="10795635" cy="1513205"/>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lang="zh-CN" altLang="en-US" sz="2000" dirty="0">
                <a:latin typeface="方正清刻本悦宋简体" panose="02000000000000000000" charset="-122"/>
                <a:ea typeface="方正清刻本悦宋简体" panose="02000000000000000000" charset="-122"/>
                <a:sym typeface="+mn-ea"/>
              </a:rPr>
              <a:t>由于我们采用的训练特征有</a:t>
            </a:r>
            <a:r>
              <a:rPr lang="zh-CN" altLang="en-US" sz="2000" dirty="0">
                <a:solidFill>
                  <a:schemeClr val="accent2"/>
                </a:solidFill>
                <a:latin typeface="方正清刻本悦宋简体" panose="02000000000000000000" charset="-122"/>
                <a:ea typeface="方正清刻本悦宋简体" panose="02000000000000000000" charset="-122"/>
                <a:sym typeface="+mn-ea"/>
              </a:rPr>
              <a:t>178个</a:t>
            </a:r>
            <a:r>
              <a:rPr lang="zh-CN" altLang="en-US" sz="2000" dirty="0">
                <a:latin typeface="方正清刻本悦宋简体" panose="02000000000000000000" charset="-122"/>
                <a:ea typeface="方正清刻本悦宋简体" panose="02000000000000000000" charset="-122"/>
                <a:sym typeface="+mn-ea"/>
              </a:rPr>
              <a:t>之多，而PCA算法通过舍去一部分信息之后能使得样本的</a:t>
            </a:r>
            <a:r>
              <a:rPr lang="zh-CN" altLang="en-US" sz="2000" dirty="0">
                <a:solidFill>
                  <a:schemeClr val="accent2"/>
                </a:solidFill>
                <a:latin typeface="方正清刻本悦宋简体" panose="02000000000000000000" charset="-122"/>
                <a:ea typeface="方正清刻本悦宋简体" panose="02000000000000000000" charset="-122"/>
                <a:sym typeface="+mn-ea"/>
              </a:rPr>
              <a:t>采样密度增大</a:t>
            </a:r>
            <a:r>
              <a:rPr lang="zh-CN" altLang="en-US" sz="2000" dirty="0">
                <a:latin typeface="方正清刻本悦宋简体" panose="02000000000000000000" charset="-122"/>
                <a:ea typeface="方正清刻本悦宋简体" panose="02000000000000000000" charset="-122"/>
                <a:sym typeface="+mn-ea"/>
              </a:rPr>
              <a:t>（因为维数降低了），有效缓解维度灾难；同时，当数据受到噪声影响时，最小特征值对应的特征向量往往与噪声有关，将它们舍弃能在一定程度上起到</a:t>
            </a:r>
            <a:r>
              <a:rPr lang="zh-CN" altLang="en-US" sz="2000" dirty="0">
                <a:solidFill>
                  <a:schemeClr val="accent2"/>
                </a:solidFill>
                <a:latin typeface="方正清刻本悦宋简体" panose="02000000000000000000" charset="-122"/>
                <a:ea typeface="方正清刻本悦宋简体" panose="02000000000000000000" charset="-122"/>
                <a:sym typeface="+mn-ea"/>
              </a:rPr>
              <a:t>降噪</a:t>
            </a:r>
            <a:r>
              <a:rPr lang="zh-CN" altLang="en-US" sz="2000" dirty="0">
                <a:latin typeface="方正清刻本悦宋简体" panose="02000000000000000000" charset="-122"/>
                <a:ea typeface="方正清刻本悦宋简体" panose="02000000000000000000" charset="-122"/>
                <a:sym typeface="+mn-ea"/>
              </a:rPr>
              <a:t>的效果；</a:t>
            </a:r>
            <a:endParaRPr lang="zh-CN" altLang="en-US" sz="2000" dirty="0">
              <a:latin typeface="方正清刻本悦宋简体" panose="02000000000000000000" charset="-122"/>
              <a:ea typeface="方正清刻本悦宋简体" panose="02000000000000000000" charset="-122"/>
              <a:sym typeface="+mn-ea"/>
            </a:endParaRPr>
          </a:p>
        </p:txBody>
      </p:sp>
      <p:sp>
        <p:nvSpPr>
          <p:cNvPr id="8" name="文本框 7"/>
          <p:cNvSpPr txBox="1"/>
          <p:nvPr/>
        </p:nvSpPr>
        <p:spPr>
          <a:xfrm>
            <a:off x="718185" y="5661660"/>
            <a:ext cx="10795635" cy="99187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此外，PCA 也使得降维之后的数据各特征</a:t>
            </a:r>
            <a:r>
              <a:rPr lang="en-US" altLang="zh-CN" sz="2000" dirty="0">
                <a:solidFill>
                  <a:schemeClr val="accent2"/>
                </a:solidFill>
                <a:latin typeface="方正清刻本悦宋简体" panose="02000000000000000000" charset="-122"/>
                <a:ea typeface="方正清刻本悦宋简体" panose="02000000000000000000" charset="-122"/>
                <a:sym typeface="+mn-ea"/>
              </a:rPr>
              <a:t>相互独立</a:t>
            </a:r>
            <a:r>
              <a:rPr lang="en-US" altLang="zh-CN" sz="2000" dirty="0">
                <a:latin typeface="方正清刻本悦宋简体" panose="02000000000000000000" charset="-122"/>
                <a:ea typeface="方正清刻本悦宋简体" panose="02000000000000000000" charset="-122"/>
                <a:sym typeface="+mn-ea"/>
              </a:rPr>
              <a:t>，将特征之间进行</a:t>
            </a:r>
            <a:r>
              <a:rPr lang="en-US" altLang="zh-CN" sz="2000" dirty="0">
                <a:solidFill>
                  <a:schemeClr val="accent2"/>
                </a:solidFill>
                <a:latin typeface="方正清刻本悦宋简体" panose="02000000000000000000" charset="-122"/>
                <a:ea typeface="方正清刻本悦宋简体" panose="02000000000000000000" charset="-122"/>
                <a:sym typeface="+mn-ea"/>
              </a:rPr>
              <a:t>解耦</a:t>
            </a:r>
            <a:r>
              <a:rPr lang="en-US" altLang="zh-CN" sz="2000" dirty="0">
                <a:latin typeface="方正清刻本悦宋简体" panose="02000000000000000000" charset="-122"/>
                <a:ea typeface="方正清刻本悦宋简体" panose="02000000000000000000" charset="-122"/>
                <a:sym typeface="+mn-ea"/>
              </a:rPr>
              <a:t>，有利于后续的模型分类。</a:t>
            </a:r>
            <a:endParaRPr lang="en-US" altLang="zh-CN" sz="2000" dirty="0">
              <a:latin typeface="方正清刻本悦宋简体" panose="02000000000000000000" charset="-122"/>
              <a:ea typeface="方正清刻本悦宋简体" panose="02000000000000000000" charset="-122"/>
              <a:sym typeface="+mn-ea"/>
            </a:endParaRPr>
          </a:p>
        </p:txBody>
      </p:sp>
      <p:pic>
        <p:nvPicPr>
          <p:cNvPr id="2" name="图片 1" descr="corr_heatmap21"/>
          <p:cNvPicPr>
            <a:picLocks noChangeAspect="1"/>
          </p:cNvPicPr>
          <p:nvPr/>
        </p:nvPicPr>
        <p:blipFill>
          <a:blip r:embed="rId1"/>
          <a:stretch>
            <a:fillRect/>
          </a:stretch>
        </p:blipFill>
        <p:spPr>
          <a:xfrm>
            <a:off x="807720" y="1804035"/>
            <a:ext cx="4055110" cy="4055110"/>
          </a:xfrm>
          <a:prstGeom prst="rect">
            <a:avLst/>
          </a:prstGeom>
        </p:spPr>
      </p:pic>
      <p:sp>
        <p:nvSpPr>
          <p:cNvPr id="11" name="燕尾形箭头 10"/>
          <p:cNvSpPr/>
          <p:nvPr/>
        </p:nvSpPr>
        <p:spPr>
          <a:xfrm>
            <a:off x="4408805" y="3196590"/>
            <a:ext cx="565150" cy="1270000"/>
          </a:xfrm>
          <a:prstGeom prst="notch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p>
        </p:txBody>
      </p:sp>
      <p:pic>
        <p:nvPicPr>
          <p:cNvPr id="5" name="图片 4" descr="corr_heatmap_PCA2"/>
          <p:cNvPicPr>
            <a:picLocks noChangeAspect="1"/>
          </p:cNvPicPr>
          <p:nvPr/>
        </p:nvPicPr>
        <p:blipFill>
          <a:blip r:embed="rId2"/>
          <a:stretch>
            <a:fillRect/>
          </a:stretch>
        </p:blipFill>
        <p:spPr>
          <a:xfrm>
            <a:off x="4737100" y="1805305"/>
            <a:ext cx="4053600" cy="4053600"/>
          </a:xfrm>
          <a:prstGeom prst="rect">
            <a:avLst/>
          </a:prstGeom>
        </p:spPr>
      </p:pic>
      <p:sp>
        <p:nvSpPr>
          <p:cNvPr id="6" name="文本框 5"/>
          <p:cNvSpPr txBox="1"/>
          <p:nvPr/>
        </p:nvSpPr>
        <p:spPr>
          <a:xfrm>
            <a:off x="8921115" y="2953385"/>
            <a:ext cx="2033905" cy="1513205"/>
          </a:xfrm>
          <a:prstGeom prst="rect">
            <a:avLst/>
          </a:prstGeom>
          <a:noFill/>
        </p:spPr>
        <p:txBody>
          <a:bodyPr wrap="square" lIns="0" tIns="0" rIns="0" bIns="0" rtlCol="0" anchor="ctr">
            <a:noAutofit/>
          </a:bodyPr>
          <a:p>
            <a:pPr lvl="0" algn="l">
              <a:lnSpc>
                <a:spcPct val="155000"/>
              </a:lnSpc>
              <a:spcAft>
                <a:spcPts val="500"/>
              </a:spcAft>
            </a:pPr>
            <a:r>
              <a:rPr lang="zh-CN" altLang="en-US" sz="2000" dirty="0">
                <a:latin typeface="方正清刻本悦宋简体" panose="02000000000000000000" charset="-122"/>
                <a:ea typeface="方正清刻本悦宋简体" panose="02000000000000000000" charset="-122"/>
                <a:sym typeface="+mn-ea"/>
              </a:rPr>
              <a:t>保留了</a:t>
            </a:r>
            <a:r>
              <a:rPr lang="en-US" altLang="zh-CN" sz="2000" dirty="0">
                <a:solidFill>
                  <a:schemeClr val="accent2"/>
                </a:solidFill>
                <a:latin typeface="方正清刻本悦宋简体" panose="02000000000000000000" charset="-122"/>
                <a:ea typeface="方正清刻本悦宋简体" panose="02000000000000000000" charset="-122"/>
                <a:sym typeface="+mn-ea"/>
              </a:rPr>
              <a:t>80%</a:t>
            </a:r>
            <a:r>
              <a:rPr lang="zh-CN" altLang="en-US" sz="2000" dirty="0">
                <a:latin typeface="方正清刻本悦宋简体" panose="02000000000000000000" charset="-122"/>
                <a:ea typeface="方正清刻本悦宋简体" panose="02000000000000000000" charset="-122"/>
                <a:sym typeface="+mn-ea"/>
              </a:rPr>
              <a:t>的信息，降维成</a:t>
            </a:r>
            <a:r>
              <a:rPr lang="en-US" altLang="zh-CN" sz="2000" dirty="0">
                <a:solidFill>
                  <a:schemeClr val="accent2"/>
                </a:solidFill>
                <a:latin typeface="方正清刻本悦宋简体" panose="02000000000000000000" charset="-122"/>
                <a:ea typeface="方正清刻本悦宋简体" panose="02000000000000000000" charset="-122"/>
                <a:sym typeface="+mn-ea"/>
              </a:rPr>
              <a:t>77</a:t>
            </a:r>
            <a:r>
              <a:rPr lang="zh-CN" altLang="en-US" sz="2000" dirty="0">
                <a:solidFill>
                  <a:schemeClr val="accent2"/>
                </a:solidFill>
                <a:latin typeface="方正清刻本悦宋简体" panose="02000000000000000000" charset="-122"/>
                <a:ea typeface="方正清刻本悦宋简体" panose="02000000000000000000" charset="-122"/>
                <a:sym typeface="+mn-ea"/>
              </a:rPr>
              <a:t>个</a:t>
            </a:r>
            <a:r>
              <a:rPr lang="zh-CN" altLang="en-US" sz="2000" dirty="0">
                <a:latin typeface="方正清刻本悦宋简体" panose="02000000000000000000" charset="-122"/>
                <a:ea typeface="方正清刻本悦宋简体" panose="02000000000000000000" charset="-122"/>
                <a:sym typeface="+mn-ea"/>
              </a:rPr>
              <a:t>特征。</a:t>
            </a:r>
            <a:endParaRPr lang="en-US" altLang="zh-CN" sz="2000" dirty="0">
              <a:latin typeface="方正清刻本悦宋简体" panose="02000000000000000000" charset="-122"/>
              <a:ea typeface="方正清刻本悦宋简体" panose="02000000000000000000" charset="-122"/>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回归分析——分类器选取</a:t>
            </a:r>
            <a:endParaRPr lang="zh-CN" altLang="en-US">
              <a:latin typeface="方正清刻本悦宋简体" panose="02000000000000000000" charset="-122"/>
              <a:ea typeface="方正清刻本悦宋简体" panose="02000000000000000000" charset="-122"/>
            </a:endParaRPr>
          </a:p>
        </p:txBody>
      </p:sp>
      <p:sp>
        <p:nvSpPr>
          <p:cNvPr id="2" name="文本框 1"/>
          <p:cNvSpPr txBox="1"/>
          <p:nvPr/>
        </p:nvSpPr>
        <p:spPr>
          <a:xfrm>
            <a:off x="718185" y="982345"/>
            <a:ext cx="11066145" cy="931545"/>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sz="2000" dirty="0">
                <a:latin typeface="方正清刻本悦宋简体" panose="02000000000000000000" charset="-122"/>
                <a:ea typeface="方正清刻本悦宋简体" panose="02000000000000000000" charset="-122"/>
                <a:sym typeface="+mn-ea"/>
              </a:rPr>
              <a:t>在提取完特征之后，我们将处理之后的数据输入分类器，我们先选取</a:t>
            </a:r>
            <a:r>
              <a:rPr sz="2000" dirty="0">
                <a:solidFill>
                  <a:schemeClr val="accent2"/>
                </a:solidFill>
                <a:latin typeface="方正清刻本悦宋简体" panose="02000000000000000000" charset="-122"/>
                <a:ea typeface="方正清刻本悦宋简体" panose="02000000000000000000" charset="-122"/>
                <a:sym typeface="+mn-ea"/>
              </a:rPr>
              <a:t>六个</a:t>
            </a:r>
            <a:r>
              <a:rPr sz="2000" dirty="0">
                <a:latin typeface="方正清刻本悦宋简体" panose="02000000000000000000" charset="-122"/>
                <a:ea typeface="方正清刻本悦宋简体" panose="02000000000000000000" charset="-122"/>
                <a:sym typeface="+mn-ea"/>
              </a:rPr>
              <a:t>较为典型的分类器进行比较。</a:t>
            </a:r>
            <a:endParaRPr sz="2000" dirty="0">
              <a:latin typeface="方正清刻本悦宋简体" panose="02000000000000000000" charset="-122"/>
              <a:ea typeface="方正清刻本悦宋简体" panose="02000000000000000000" charset="-122"/>
              <a:sym typeface="+mn-ea"/>
            </a:endParaRPr>
          </a:p>
        </p:txBody>
      </p:sp>
      <p:pic>
        <p:nvPicPr>
          <p:cNvPr id="4" name="图片 3"/>
          <p:cNvPicPr>
            <a:picLocks noChangeAspect="1"/>
          </p:cNvPicPr>
          <p:nvPr/>
        </p:nvPicPr>
        <p:blipFill>
          <a:blip r:embed="rId1"/>
          <a:stretch>
            <a:fillRect/>
          </a:stretch>
        </p:blipFill>
        <p:spPr>
          <a:xfrm>
            <a:off x="1482725" y="2254250"/>
            <a:ext cx="9537700" cy="1069975"/>
          </a:xfrm>
          <a:prstGeom prst="rect">
            <a:avLst/>
          </a:prstGeom>
        </p:spPr>
      </p:pic>
      <p:sp>
        <p:nvSpPr>
          <p:cNvPr id="5" name="文本框 4"/>
          <p:cNvSpPr txBox="1"/>
          <p:nvPr/>
        </p:nvSpPr>
        <p:spPr>
          <a:xfrm>
            <a:off x="718185" y="3499485"/>
            <a:ext cx="11066780" cy="384175"/>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a:t>
            </a:r>
            <a:r>
              <a:rPr sz="2000" dirty="0">
                <a:solidFill>
                  <a:schemeClr val="accent2"/>
                </a:solidFill>
                <a:latin typeface="方正清刻本悦宋简体" panose="02000000000000000000" charset="-122"/>
                <a:ea typeface="方正清刻本悦宋简体" panose="02000000000000000000" charset="-122"/>
              </a:rPr>
              <a:t>决策树</a:t>
            </a:r>
            <a:r>
              <a:rPr sz="2000" dirty="0">
                <a:latin typeface="方正清刻本悦宋简体" panose="02000000000000000000" charset="-122"/>
                <a:ea typeface="方正清刻本悦宋简体" panose="02000000000000000000" charset="-122"/>
              </a:rPr>
              <a:t>在测试集上取到了最好的效果，而</a:t>
            </a:r>
            <a:r>
              <a:rPr sz="2000" dirty="0">
                <a:solidFill>
                  <a:schemeClr val="accent2"/>
                </a:solidFill>
                <a:latin typeface="方正清刻本悦宋简体" panose="02000000000000000000" charset="-122"/>
                <a:ea typeface="方正清刻本悦宋简体" panose="02000000000000000000" charset="-122"/>
              </a:rPr>
              <a:t>随机森林</a:t>
            </a:r>
            <a:r>
              <a:rPr sz="2000" dirty="0">
                <a:latin typeface="方正清刻本悦宋简体" panose="02000000000000000000" charset="-122"/>
                <a:ea typeface="方正清刻本悦宋简体" panose="02000000000000000000" charset="-122"/>
              </a:rPr>
              <a:t>在训练集上拟合程度非常高，近似过拟合。</a:t>
            </a:r>
            <a:endParaRPr sz="2000" dirty="0">
              <a:latin typeface="方正清刻本悦宋简体" panose="02000000000000000000" charset="-122"/>
              <a:ea typeface="方正清刻本悦宋简体" panose="02000000000000000000" charset="-122"/>
            </a:endParaRPr>
          </a:p>
        </p:txBody>
      </p:sp>
      <p:sp>
        <p:nvSpPr>
          <p:cNvPr id="7" name="文本框 6"/>
          <p:cNvSpPr txBox="1"/>
          <p:nvPr/>
        </p:nvSpPr>
        <p:spPr>
          <a:xfrm>
            <a:off x="717550" y="4389120"/>
            <a:ext cx="11066780" cy="768985"/>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1</a:t>
            </a:r>
            <a:r>
              <a:rPr lang="zh-CN" altLang="en-US" sz="2000" dirty="0">
                <a:latin typeface="方正清刻本悦宋简体" panose="02000000000000000000" charset="-122"/>
                <a:ea typeface="方正清刻本悦宋简体" panose="02000000000000000000" charset="-122"/>
              </a:rPr>
              <a:t>） </a:t>
            </a:r>
            <a:r>
              <a:rPr sz="2000" dirty="0">
                <a:solidFill>
                  <a:schemeClr val="accent2"/>
                </a:solidFill>
                <a:latin typeface="方正清刻本悦宋简体" panose="02000000000000000000" charset="-122"/>
                <a:ea typeface="方正清刻本悦宋简体" panose="02000000000000000000" charset="-122"/>
              </a:rPr>
              <a:t>决策树</a:t>
            </a:r>
            <a:r>
              <a:rPr sz="2000" dirty="0">
                <a:latin typeface="方正清刻本悦宋简体" panose="02000000000000000000" charset="-122"/>
                <a:ea typeface="方正清刻本悦宋简体" panose="02000000000000000000" charset="-122"/>
              </a:rPr>
              <a:t>的构建包括剪枝，以减少深度和避免过拟合。而</a:t>
            </a:r>
            <a:r>
              <a:rPr sz="2000" dirty="0">
                <a:solidFill>
                  <a:schemeClr val="accent2"/>
                </a:solidFill>
                <a:latin typeface="方正清刻本悦宋简体" panose="02000000000000000000" charset="-122"/>
                <a:ea typeface="方正清刻本悦宋简体" panose="02000000000000000000" charset="-122"/>
              </a:rPr>
              <a:t>随机森林</a:t>
            </a:r>
            <a:r>
              <a:rPr sz="2000" dirty="0">
                <a:latin typeface="方正清刻本悦宋简体" panose="02000000000000000000" charset="-122"/>
                <a:ea typeface="方正清刻本悦宋简体" panose="02000000000000000000" charset="-122"/>
              </a:rPr>
              <a:t>通过对决策树之间进行平均来利用不同树之间的方差。</a:t>
            </a:r>
            <a:endParaRPr sz="2000" dirty="0">
              <a:latin typeface="方正清刻本悦宋简体" panose="02000000000000000000" charset="-122"/>
              <a:ea typeface="方正清刻本悦宋简体" panose="02000000000000000000" charset="-122"/>
            </a:endParaRPr>
          </a:p>
        </p:txBody>
      </p:sp>
      <p:sp>
        <p:nvSpPr>
          <p:cNvPr id="8" name="文本框 7"/>
          <p:cNvSpPr txBox="1"/>
          <p:nvPr/>
        </p:nvSpPr>
        <p:spPr>
          <a:xfrm>
            <a:off x="718185" y="5158105"/>
            <a:ext cx="11066780" cy="1153795"/>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2</a:t>
            </a:r>
            <a:r>
              <a:rPr lang="zh-CN" altLang="en-US" sz="2000" dirty="0">
                <a:latin typeface="方正清刻本悦宋简体" panose="02000000000000000000" charset="-122"/>
                <a:ea typeface="方正清刻本悦宋简体" panose="02000000000000000000" charset="-122"/>
              </a:rPr>
              <a:t>） </a:t>
            </a:r>
            <a:r>
              <a:rPr sz="2000" dirty="0">
                <a:solidFill>
                  <a:schemeClr val="accent2"/>
                </a:solidFill>
                <a:latin typeface="方正清刻本悦宋简体" panose="02000000000000000000" charset="-122"/>
                <a:ea typeface="方正清刻本悦宋简体" panose="02000000000000000000" charset="-122"/>
              </a:rPr>
              <a:t>决策树</a:t>
            </a:r>
            <a:r>
              <a:rPr sz="2000" dirty="0">
                <a:latin typeface="方正清刻本悦宋简体" panose="02000000000000000000" charset="-122"/>
                <a:ea typeface="方正清刻本悦宋简体" panose="02000000000000000000" charset="-122"/>
              </a:rPr>
              <a:t>将通过在完整数据集上进行训练来构建，而</a:t>
            </a:r>
            <a:r>
              <a:rPr sz="2000" dirty="0">
                <a:solidFill>
                  <a:schemeClr val="accent2"/>
                </a:solidFill>
                <a:latin typeface="方正清刻本悦宋简体" panose="02000000000000000000" charset="-122"/>
                <a:ea typeface="方正清刻本悦宋简体" panose="02000000000000000000" charset="-122"/>
              </a:rPr>
              <a:t>随机森林</a:t>
            </a:r>
            <a:r>
              <a:rPr sz="2000" dirty="0">
                <a:latin typeface="方正清刻本悦宋简体" panose="02000000000000000000" charset="-122"/>
                <a:ea typeface="方正清刻本悦宋简体" panose="02000000000000000000" charset="-122"/>
              </a:rPr>
              <a:t>通过bootstrapping采样，这可能导致较差的性能，因为随机森林将偏向于在采样中多次包含的记录。虽然随机森林通过平均多个树来利用这一点，但在本题中可能是一个劣势。</a:t>
            </a:r>
            <a:endParaRPr sz="2000" dirty="0">
              <a:latin typeface="方正清刻本悦宋简体" panose="02000000000000000000" charset="-122"/>
              <a:ea typeface="方正清刻本悦宋简体" panose="02000000000000000000" charset="-122"/>
            </a:endParaRPr>
          </a:p>
        </p:txBody>
      </p:sp>
      <p:cxnSp>
        <p:nvCxnSpPr>
          <p:cNvPr id="9" name="直接连接符 8"/>
          <p:cNvCxnSpPr/>
          <p:nvPr/>
        </p:nvCxnSpPr>
        <p:spPr>
          <a:xfrm>
            <a:off x="523875" y="4177030"/>
            <a:ext cx="11455400" cy="0"/>
          </a:xfrm>
          <a:prstGeom prst="line">
            <a:avLst/>
          </a:prstGeom>
          <a:ln w="38100">
            <a:solidFill>
              <a:schemeClr val="accent2"/>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回归分析——衡量指标选取</a:t>
            </a:r>
            <a:endParaRPr lang="zh-CN" altLang="en-US">
              <a:latin typeface="方正清刻本悦宋简体" panose="02000000000000000000" charset="-122"/>
              <a:ea typeface="方正清刻本悦宋简体" panose="02000000000000000000" charset="-122"/>
            </a:endParaRPr>
          </a:p>
        </p:txBody>
      </p:sp>
      <p:sp>
        <p:nvSpPr>
          <p:cNvPr id="2" name="文本框 1"/>
          <p:cNvSpPr txBox="1"/>
          <p:nvPr/>
        </p:nvSpPr>
        <p:spPr>
          <a:xfrm>
            <a:off x="718185" y="982345"/>
            <a:ext cx="11066145" cy="931545"/>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sz="2000" dirty="0">
                <a:latin typeface="方正清刻本悦宋简体" panose="02000000000000000000" charset="-122"/>
                <a:ea typeface="方正清刻本悦宋简体" panose="02000000000000000000" charset="-122"/>
                <a:sym typeface="+mn-ea"/>
              </a:rPr>
              <a:t>我们选定我们的基本分类器为</a:t>
            </a:r>
            <a:r>
              <a:rPr sz="2000" dirty="0">
                <a:solidFill>
                  <a:schemeClr val="accent2"/>
                </a:solidFill>
                <a:latin typeface="方正清刻本悦宋简体" panose="02000000000000000000" charset="-122"/>
                <a:ea typeface="方正清刻本悦宋简体" panose="02000000000000000000" charset="-122"/>
                <a:sym typeface="+mn-ea"/>
              </a:rPr>
              <a:t>单棵决策树</a:t>
            </a:r>
            <a:r>
              <a:rPr sz="2000" dirty="0">
                <a:latin typeface="方正清刻本悦宋简体" panose="02000000000000000000" charset="-122"/>
                <a:ea typeface="方正清刻本悦宋简体" panose="02000000000000000000" charset="-122"/>
                <a:sym typeface="+mn-ea"/>
              </a:rPr>
              <a:t>，接</a:t>
            </a:r>
            <a:r>
              <a:rPr sz="2000" dirty="0">
                <a:solidFill>
                  <a:schemeClr val="tx1"/>
                </a:solidFill>
                <a:latin typeface="方正清刻本悦宋简体" panose="02000000000000000000" charset="-122"/>
                <a:ea typeface="方正清刻本悦宋简体" panose="02000000000000000000" charset="-122"/>
                <a:sym typeface="+mn-ea"/>
              </a:rPr>
              <a:t>下来</a:t>
            </a:r>
            <a:r>
              <a:rPr sz="2000" dirty="0">
                <a:latin typeface="方正清刻本悦宋简体" panose="02000000000000000000" charset="-122"/>
                <a:ea typeface="方正清刻本悦宋简体" panose="02000000000000000000" charset="-122"/>
                <a:sym typeface="+mn-ea"/>
              </a:rPr>
              <a:t>，我们测试回归树不同衡量分枝质量的指标对结果的影响。</a:t>
            </a:r>
            <a:endParaRPr sz="2000" dirty="0">
              <a:latin typeface="方正清刻本悦宋简体" panose="02000000000000000000" charset="-122"/>
              <a:ea typeface="方正清刻本悦宋简体" panose="02000000000000000000" charset="-122"/>
              <a:sym typeface="+mn-ea"/>
            </a:endParaRPr>
          </a:p>
        </p:txBody>
      </p:sp>
      <p:sp>
        <p:nvSpPr>
          <p:cNvPr id="7" name="文本框 6"/>
          <p:cNvSpPr txBox="1"/>
          <p:nvPr/>
        </p:nvSpPr>
        <p:spPr>
          <a:xfrm>
            <a:off x="718185" y="4287520"/>
            <a:ext cx="11066780" cy="0"/>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1</a:t>
            </a:r>
            <a:r>
              <a:rPr lang="zh-CN" altLang="en-US" sz="2000" dirty="0">
                <a:latin typeface="方正清刻本悦宋简体" panose="02000000000000000000" charset="-122"/>
                <a:ea typeface="方正清刻本悦宋简体" panose="02000000000000000000" charset="-122"/>
              </a:rPr>
              <a:t>） </a:t>
            </a:r>
            <a:r>
              <a:rPr sz="2000" dirty="0">
                <a:solidFill>
                  <a:schemeClr val="accent2"/>
                </a:solidFill>
                <a:latin typeface="方正清刻本悦宋简体" panose="02000000000000000000" charset="-122"/>
                <a:ea typeface="方正清刻本悦宋简体" panose="02000000000000000000" charset="-122"/>
              </a:rPr>
              <a:t>均方误差</a:t>
            </a:r>
            <a:r>
              <a:rPr sz="2000" dirty="0">
                <a:latin typeface="方正清刻本悦宋简体" panose="02000000000000000000" charset="-122"/>
                <a:ea typeface="方正清刻本悦宋简体" panose="02000000000000000000" charset="-122"/>
              </a:rPr>
              <a:t>(MSE, mean squared error)，父节点和叶子节点之间的均方误差的差额将被用来作为 特征选择的标准，这种指标通过使用叶子节点的均值来最小化L2损失</a:t>
            </a:r>
            <a:r>
              <a:rPr lang="zh-CN" sz="2000" dirty="0">
                <a:latin typeface="方正清刻本悦宋简体" panose="02000000000000000000" charset="-122"/>
                <a:ea typeface="方正清刻本悦宋简体" panose="02000000000000000000" charset="-122"/>
              </a:rPr>
              <a:t>。</a:t>
            </a:r>
            <a:endParaRPr lang="zh-CN" sz="2000" dirty="0">
              <a:latin typeface="方正清刻本悦宋简体" panose="02000000000000000000" charset="-122"/>
              <a:ea typeface="方正清刻本悦宋简体" panose="02000000000000000000" charset="-122"/>
            </a:endParaRPr>
          </a:p>
        </p:txBody>
      </p:sp>
      <p:sp>
        <p:nvSpPr>
          <p:cNvPr id="8" name="文本框 7"/>
          <p:cNvSpPr txBox="1"/>
          <p:nvPr/>
        </p:nvSpPr>
        <p:spPr>
          <a:xfrm>
            <a:off x="718185" y="5056505"/>
            <a:ext cx="11066780" cy="0"/>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2</a:t>
            </a:r>
            <a:r>
              <a:rPr lang="zh-CN" altLang="en-US" sz="2000" dirty="0">
                <a:latin typeface="方正清刻本悦宋简体" panose="02000000000000000000" charset="-122"/>
                <a:ea typeface="方正清刻本悦宋简体" panose="02000000000000000000" charset="-122"/>
              </a:rPr>
              <a:t>） </a:t>
            </a:r>
            <a:r>
              <a:rPr sz="2000" dirty="0">
                <a:solidFill>
                  <a:schemeClr val="accent2"/>
                </a:solidFill>
                <a:latin typeface="方正清刻本悦宋简体" panose="02000000000000000000" charset="-122"/>
                <a:ea typeface="方正清刻本悦宋简体" panose="02000000000000000000" charset="-122"/>
              </a:rPr>
              <a:t>费尔德曼均方误差</a:t>
            </a:r>
            <a:r>
              <a:rPr sz="2000" dirty="0">
                <a:latin typeface="方正清刻本悦宋简体" panose="02000000000000000000" charset="-122"/>
                <a:ea typeface="方正清刻本悦宋简体" panose="02000000000000000000" charset="-122"/>
              </a:rPr>
              <a:t>(friedman</a:t>
            </a:r>
            <a:r>
              <a:rPr sz="2000" baseline="-25000" dirty="0">
                <a:latin typeface="方正清刻本悦宋简体" panose="02000000000000000000" charset="-122"/>
                <a:ea typeface="方正清刻本悦宋简体" panose="02000000000000000000" charset="-122"/>
              </a:rPr>
              <a:t>mse</a:t>
            </a:r>
            <a:r>
              <a:rPr sz="2000" dirty="0">
                <a:latin typeface="方正清刻本悦宋简体" panose="02000000000000000000" charset="-122"/>
                <a:ea typeface="方正清刻本悦宋简体" panose="02000000000000000000" charset="-122"/>
              </a:rPr>
              <a:t>)，这种指标使用针对潜在分枝中的问题改进后的均方误差</a:t>
            </a:r>
            <a:r>
              <a:rPr lang="zh-CN" sz="2000" dirty="0">
                <a:latin typeface="方正清刻本悦宋简体" panose="02000000000000000000" charset="-122"/>
                <a:ea typeface="方正清刻本悦宋简体" panose="02000000000000000000" charset="-122"/>
              </a:rPr>
              <a:t>。</a:t>
            </a:r>
            <a:endParaRPr lang="zh-CN" sz="2000" dirty="0">
              <a:latin typeface="方正清刻本悦宋简体" panose="02000000000000000000" charset="-122"/>
              <a:ea typeface="方正清刻本悦宋简体" panose="02000000000000000000" charset="-122"/>
            </a:endParaRPr>
          </a:p>
        </p:txBody>
      </p:sp>
      <p:sp>
        <p:nvSpPr>
          <p:cNvPr id="9" name="文本框 8"/>
          <p:cNvSpPr txBox="1"/>
          <p:nvPr/>
        </p:nvSpPr>
        <p:spPr>
          <a:xfrm>
            <a:off x="718185" y="5462905"/>
            <a:ext cx="11066780" cy="0"/>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3</a:t>
            </a:r>
            <a:r>
              <a:rPr lang="zh-CN" altLang="en-US" sz="2000" dirty="0">
                <a:latin typeface="方正清刻本悦宋简体" panose="02000000000000000000" charset="-122"/>
                <a:ea typeface="方正清刻本悦宋简体" panose="02000000000000000000" charset="-122"/>
              </a:rPr>
              <a:t>） </a:t>
            </a:r>
            <a:r>
              <a:rPr sz="2000" dirty="0">
                <a:solidFill>
                  <a:schemeClr val="accent2"/>
                </a:solidFill>
                <a:latin typeface="方正清刻本悦宋简体" panose="02000000000000000000" charset="-122"/>
                <a:ea typeface="方正清刻本悦宋简体" panose="02000000000000000000" charset="-122"/>
              </a:rPr>
              <a:t>绝对平均误差</a:t>
            </a:r>
            <a:r>
              <a:rPr sz="2000" dirty="0">
                <a:latin typeface="方正清刻本悦宋简体" panose="02000000000000000000" charset="-122"/>
                <a:ea typeface="方正清刻本悦宋简体" panose="02000000000000000000" charset="-122"/>
              </a:rPr>
              <a:t>(MAE, mean absolute error)，这种指标使用叶节点的中值来最小化L1损失</a:t>
            </a:r>
            <a:r>
              <a:rPr lang="zh-CN" sz="2000" dirty="0">
                <a:latin typeface="方正清刻本悦宋简体" panose="02000000000000000000" charset="-122"/>
                <a:ea typeface="方正清刻本悦宋简体" panose="02000000000000000000" charset="-122"/>
              </a:rPr>
              <a:t>。</a:t>
            </a:r>
            <a:endParaRPr lang="zh-CN" sz="2000" dirty="0">
              <a:latin typeface="方正清刻本悦宋简体" panose="02000000000000000000" charset="-122"/>
              <a:ea typeface="方正清刻本悦宋简体" panose="02000000000000000000" charset="-122"/>
            </a:endParaRPr>
          </a:p>
        </p:txBody>
      </p:sp>
      <p:sp>
        <p:nvSpPr>
          <p:cNvPr id="12" name="文本框 11"/>
          <p:cNvSpPr txBox="1"/>
          <p:nvPr/>
        </p:nvSpPr>
        <p:spPr>
          <a:xfrm>
            <a:off x="718820" y="3344545"/>
            <a:ext cx="10273665" cy="384175"/>
          </a:xfrm>
          <a:prstGeom prst="rect">
            <a:avLst/>
          </a:prstGeom>
          <a:noFill/>
        </p:spPr>
        <p:txBody>
          <a:bodyPr wrap="square" lIns="0" tIns="0" rIns="0" bIns="0" rtlCol="0" anchor="t">
            <a:spAutoFit/>
          </a:bodyPr>
          <a:p>
            <a:pPr lvl="0" algn="l">
              <a:lnSpc>
                <a:spcPct val="125000"/>
              </a:lnSpc>
              <a:spcAft>
                <a:spcPts val="500"/>
              </a:spcAft>
            </a:pPr>
            <a:r>
              <a:rPr lang="en-US" sz="2000" dirty="0">
                <a:latin typeface="方正清刻本悦宋简体" panose="02000000000000000000" charset="-122"/>
                <a:ea typeface="方正清刻本悦宋简体" panose="02000000000000000000" charset="-122"/>
                <a:sym typeface="+mn-ea"/>
              </a:rPr>
              <a:t>        通过实验，我们得出使用</a:t>
            </a:r>
            <a:r>
              <a:rPr lang="en-US" sz="2000" dirty="0">
                <a:solidFill>
                  <a:schemeClr val="accent2"/>
                </a:solidFill>
                <a:latin typeface="方正清刻本悦宋简体" panose="02000000000000000000" charset="-122"/>
                <a:ea typeface="方正清刻本悦宋简体" panose="02000000000000000000" charset="-122"/>
                <a:sym typeface="+mn-ea"/>
              </a:rPr>
              <a:t>MAE</a:t>
            </a:r>
            <a:r>
              <a:rPr lang="en-US" sz="2000" dirty="0">
                <a:latin typeface="方正清刻本悦宋简体" panose="02000000000000000000" charset="-122"/>
                <a:ea typeface="方正清刻本悦宋简体" panose="02000000000000000000" charset="-122"/>
                <a:sym typeface="+mn-ea"/>
              </a:rPr>
              <a:t>最适合当前任务的结论。</a:t>
            </a:r>
            <a:endParaRPr lang="en-US" sz="2000" dirty="0">
              <a:latin typeface="方正清刻本悦宋简体" panose="02000000000000000000" charset="-122"/>
              <a:ea typeface="方正清刻本悦宋简体" panose="02000000000000000000" charset="-122"/>
              <a:sym typeface="+mn-ea"/>
            </a:endParaRPr>
          </a:p>
        </p:txBody>
      </p:sp>
      <p:cxnSp>
        <p:nvCxnSpPr>
          <p:cNvPr id="13" name="直接连接符 12"/>
          <p:cNvCxnSpPr/>
          <p:nvPr/>
        </p:nvCxnSpPr>
        <p:spPr>
          <a:xfrm>
            <a:off x="524510" y="4008120"/>
            <a:ext cx="11455400" cy="0"/>
          </a:xfrm>
          <a:prstGeom prst="line">
            <a:avLst/>
          </a:prstGeom>
          <a:ln w="38100">
            <a:solidFill>
              <a:schemeClr val="accent2"/>
            </a:solidFill>
            <a:prstDash val="dash"/>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1"/>
          <a:stretch>
            <a:fillRect/>
          </a:stretch>
        </p:blipFill>
        <p:spPr>
          <a:xfrm>
            <a:off x="3422650" y="1795145"/>
            <a:ext cx="5659120" cy="149987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回归分析——参数选取</a:t>
            </a:r>
            <a:endParaRPr lang="zh-CN" altLang="en-US">
              <a:latin typeface="方正清刻本悦宋简体" panose="02000000000000000000" charset="-122"/>
              <a:ea typeface="方正清刻本悦宋简体" panose="02000000000000000000" charset="-122"/>
            </a:endParaRPr>
          </a:p>
        </p:txBody>
      </p:sp>
      <p:sp>
        <p:nvSpPr>
          <p:cNvPr id="2" name="文本框 1"/>
          <p:cNvSpPr txBox="1"/>
          <p:nvPr/>
        </p:nvSpPr>
        <p:spPr>
          <a:xfrm>
            <a:off x="718185" y="982345"/>
            <a:ext cx="11066145" cy="931545"/>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sz="2000" dirty="0">
                <a:latin typeface="方正清刻本悦宋简体" panose="02000000000000000000" charset="-122"/>
                <a:ea typeface="方正清刻本悦宋简体" panose="02000000000000000000" charset="-122"/>
                <a:sym typeface="+mn-ea"/>
              </a:rPr>
              <a:t>我们测试回归树的两个重要指标：</a:t>
            </a:r>
            <a:r>
              <a:rPr sz="2000" dirty="0">
                <a:solidFill>
                  <a:schemeClr val="accent2"/>
                </a:solidFill>
                <a:latin typeface="方正清刻本悦宋简体" panose="02000000000000000000" charset="-122"/>
                <a:ea typeface="方正清刻本悦宋简体" panose="02000000000000000000" charset="-122"/>
                <a:sym typeface="+mn-ea"/>
              </a:rPr>
              <a:t>叶节点所需最小样本数</a:t>
            </a:r>
            <a:r>
              <a:rPr sz="2000" dirty="0">
                <a:latin typeface="方正清刻本悦宋简体" panose="02000000000000000000" charset="-122"/>
                <a:ea typeface="方正清刻本悦宋简体" panose="02000000000000000000" charset="-122"/>
                <a:sym typeface="+mn-ea"/>
              </a:rPr>
              <a:t>(min_samples_leaf) 和</a:t>
            </a:r>
            <a:r>
              <a:rPr sz="2000" dirty="0">
                <a:solidFill>
                  <a:schemeClr val="accent2"/>
                </a:solidFill>
                <a:latin typeface="方正清刻本悦宋简体" panose="02000000000000000000" charset="-122"/>
                <a:ea typeface="方正清刻本悦宋简体" panose="02000000000000000000" charset="-122"/>
                <a:sym typeface="+mn-ea"/>
              </a:rPr>
              <a:t>分割所需最小样本数</a:t>
            </a:r>
            <a:r>
              <a:rPr sz="2000" dirty="0">
                <a:latin typeface="方正清刻本悦宋简体" panose="02000000000000000000" charset="-122"/>
                <a:ea typeface="方正清刻本悦宋简体" panose="02000000000000000000" charset="-122"/>
                <a:sym typeface="+mn-ea"/>
              </a:rPr>
              <a:t>(min_samples_split)对性能的影响</a:t>
            </a:r>
            <a:r>
              <a:rPr lang="zh-CN" sz="2000" dirty="0">
                <a:latin typeface="方正清刻本悦宋简体" panose="02000000000000000000" charset="-122"/>
                <a:ea typeface="方正清刻本悦宋简体" panose="02000000000000000000" charset="-122"/>
                <a:sym typeface="+mn-ea"/>
              </a:rPr>
              <a:t>。</a:t>
            </a:r>
            <a:r>
              <a:rPr sz="2000" dirty="0">
                <a:latin typeface="方正清刻本悦宋简体" panose="02000000000000000000" charset="-122"/>
                <a:ea typeface="方正清刻本悦宋简体" panose="02000000000000000000" charset="-122"/>
                <a:sym typeface="+mn-ea"/>
              </a:rPr>
              <a:t>其中，分割所需最小样本数不能小于2。</a:t>
            </a:r>
            <a:endParaRPr sz="2000" dirty="0">
              <a:latin typeface="方正清刻本悦宋简体" panose="02000000000000000000" charset="-122"/>
              <a:ea typeface="方正清刻本悦宋简体" panose="02000000000000000000" charset="-122"/>
              <a:sym typeface="+mn-ea"/>
            </a:endParaRPr>
          </a:p>
        </p:txBody>
      </p:sp>
      <p:pic>
        <p:nvPicPr>
          <p:cNvPr id="4" name="图片 3"/>
          <p:cNvPicPr>
            <a:picLocks noChangeAspect="1"/>
          </p:cNvPicPr>
          <p:nvPr/>
        </p:nvPicPr>
        <p:blipFill>
          <a:blip r:embed="rId1"/>
          <a:stretch>
            <a:fillRect/>
          </a:stretch>
        </p:blipFill>
        <p:spPr>
          <a:xfrm>
            <a:off x="1103630" y="2291715"/>
            <a:ext cx="4427220" cy="2590800"/>
          </a:xfrm>
          <a:prstGeom prst="rect">
            <a:avLst/>
          </a:prstGeom>
        </p:spPr>
      </p:pic>
      <p:pic>
        <p:nvPicPr>
          <p:cNvPr id="5" name="图片 4"/>
          <p:cNvPicPr>
            <a:picLocks noChangeAspect="1"/>
          </p:cNvPicPr>
          <p:nvPr/>
        </p:nvPicPr>
        <p:blipFill>
          <a:blip r:embed="rId2"/>
          <a:stretch>
            <a:fillRect/>
          </a:stretch>
        </p:blipFill>
        <p:spPr>
          <a:xfrm>
            <a:off x="6634480" y="2291715"/>
            <a:ext cx="4454277" cy="2592000"/>
          </a:xfrm>
          <a:prstGeom prst="rect">
            <a:avLst/>
          </a:prstGeom>
        </p:spPr>
      </p:pic>
      <p:sp>
        <p:nvSpPr>
          <p:cNvPr id="10" name="文本框 9"/>
          <p:cNvSpPr txBox="1"/>
          <p:nvPr/>
        </p:nvSpPr>
        <p:spPr>
          <a:xfrm>
            <a:off x="718185" y="5122545"/>
            <a:ext cx="11065510" cy="127635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两指标都呈现</a:t>
            </a:r>
            <a:r>
              <a:rPr lang="en-US" altLang="zh-CN" sz="2000" dirty="0">
                <a:solidFill>
                  <a:schemeClr val="accent2"/>
                </a:solidFill>
                <a:latin typeface="方正清刻本悦宋简体" panose="02000000000000000000" charset="-122"/>
                <a:ea typeface="方正清刻本悦宋简体" panose="02000000000000000000" charset="-122"/>
                <a:sym typeface="+mn-ea"/>
              </a:rPr>
              <a:t>越小越好</a:t>
            </a:r>
            <a:r>
              <a:rPr lang="en-US" altLang="zh-CN" sz="2000" dirty="0">
                <a:latin typeface="方正清刻本悦宋简体" panose="02000000000000000000" charset="-122"/>
                <a:ea typeface="方正清刻本悦宋简体" panose="02000000000000000000" charset="-122"/>
                <a:sym typeface="+mn-ea"/>
              </a:rPr>
              <a:t>的形式，我们认为主要是因为大多数据集中在低剩余寿命阶段，因而，减小非叶节点与叶结点的最小样本数，有助于决策树更加</a:t>
            </a:r>
            <a:r>
              <a:rPr lang="en-US" altLang="zh-CN" sz="2000" dirty="0">
                <a:solidFill>
                  <a:schemeClr val="accent2"/>
                </a:solidFill>
                <a:latin typeface="方正清刻本悦宋简体" panose="02000000000000000000" charset="-122"/>
                <a:ea typeface="方正清刻本悦宋简体" panose="02000000000000000000" charset="-122"/>
                <a:sym typeface="+mn-ea"/>
              </a:rPr>
              <a:t>精细</a:t>
            </a:r>
            <a:r>
              <a:rPr lang="en-US" altLang="zh-CN" sz="2000" dirty="0">
                <a:latin typeface="方正清刻本悦宋简体" panose="02000000000000000000" charset="-122"/>
                <a:ea typeface="方正清刻本悦宋简体" panose="02000000000000000000" charset="-122"/>
                <a:sym typeface="+mn-ea"/>
              </a:rPr>
              <a:t>地进行拟合。</a:t>
            </a:r>
            <a:endParaRPr lang="en-US" altLang="zh-CN" sz="2000" dirty="0">
              <a:latin typeface="方正清刻本悦宋简体" panose="02000000000000000000" charset="-122"/>
              <a:ea typeface="方正清刻本悦宋简体" panose="02000000000000000000" charset="-122"/>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结果与讨论——超参数实验</a:t>
            </a:r>
            <a:endParaRPr lang="zh-CN" altLang="en-US">
              <a:latin typeface="方正清刻本悦宋简体" panose="02000000000000000000" charset="-122"/>
              <a:ea typeface="方正清刻本悦宋简体" panose="02000000000000000000" charset="-122"/>
            </a:endParaRPr>
          </a:p>
        </p:txBody>
      </p:sp>
      <p:sp>
        <p:nvSpPr>
          <p:cNvPr id="2" name="文本框 1"/>
          <p:cNvSpPr txBox="1"/>
          <p:nvPr/>
        </p:nvSpPr>
        <p:spPr>
          <a:xfrm>
            <a:off x="718185" y="905510"/>
            <a:ext cx="11066145" cy="1439545"/>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sz="2000" dirty="0">
                <a:latin typeface="方正清刻本悦宋简体" panose="02000000000000000000" charset="-122"/>
                <a:ea typeface="方正清刻本悦宋简体" panose="02000000000000000000" charset="-122"/>
                <a:sym typeface="+mn-ea"/>
              </a:rPr>
              <a:t>在最后的训练过程中，已经确定好了分类器本身的超参数。不同于主流的 k=10 或者 k=nums-1 的选取，考虑到</a:t>
            </a:r>
            <a:r>
              <a:rPr lang="en-US" sz="2000" dirty="0">
                <a:latin typeface="方正清刻本悦宋简体" panose="02000000000000000000" charset="-122"/>
                <a:ea typeface="方正清刻本悦宋简体" panose="02000000000000000000" charset="-122"/>
                <a:sym typeface="+mn-ea"/>
              </a:rPr>
              <a:t>k</a:t>
            </a:r>
            <a:r>
              <a:rPr sz="2000" dirty="0">
                <a:latin typeface="方正清刻本悦宋简体" panose="02000000000000000000" charset="-122"/>
                <a:ea typeface="方正清刻本悦宋简体" panose="02000000000000000000" charset="-122"/>
                <a:sym typeface="+mn-ea"/>
              </a:rPr>
              <a:t>的折数会在减少方差的情况下带来偏差，我们认为在我们的数据集上，需要权衡</a:t>
            </a:r>
            <a:r>
              <a:rPr lang="en-US" sz="2000" dirty="0">
                <a:solidFill>
                  <a:schemeClr val="accent2"/>
                </a:solidFill>
                <a:latin typeface="方正清刻本悦宋简体" panose="02000000000000000000" charset="-122"/>
                <a:ea typeface="方正清刻本悦宋简体" panose="02000000000000000000" charset="-122"/>
                <a:sym typeface="+mn-ea"/>
              </a:rPr>
              <a:t>k</a:t>
            </a:r>
            <a:r>
              <a:rPr sz="2000" dirty="0">
                <a:solidFill>
                  <a:schemeClr val="accent2"/>
                </a:solidFill>
                <a:latin typeface="方正清刻本悦宋简体" panose="02000000000000000000" charset="-122"/>
                <a:ea typeface="方正清刻本悦宋简体" panose="02000000000000000000" charset="-122"/>
                <a:sym typeface="+mn-ea"/>
              </a:rPr>
              <a:t>的折数</a:t>
            </a:r>
            <a:r>
              <a:rPr sz="2000" dirty="0">
                <a:latin typeface="方正清刻本悦宋简体" panose="02000000000000000000" charset="-122"/>
                <a:ea typeface="方正清刻本悦宋简体" panose="02000000000000000000" charset="-122"/>
                <a:sym typeface="+mn-ea"/>
              </a:rPr>
              <a:t>。</a:t>
            </a:r>
            <a:endParaRPr sz="2000" dirty="0">
              <a:latin typeface="方正清刻本悦宋简体" panose="02000000000000000000" charset="-122"/>
              <a:ea typeface="方正清刻本悦宋简体" panose="02000000000000000000" charset="-122"/>
              <a:sym typeface="+mn-ea"/>
            </a:endParaRPr>
          </a:p>
        </p:txBody>
      </p:sp>
      <p:pic>
        <p:nvPicPr>
          <p:cNvPr id="4" name="图片 3"/>
          <p:cNvPicPr>
            <a:picLocks noChangeAspect="1"/>
          </p:cNvPicPr>
          <p:nvPr/>
        </p:nvPicPr>
        <p:blipFill>
          <a:blip r:embed="rId1"/>
          <a:stretch>
            <a:fillRect/>
          </a:stretch>
        </p:blipFill>
        <p:spPr>
          <a:xfrm>
            <a:off x="3326765" y="2345055"/>
            <a:ext cx="5537200" cy="3276600"/>
          </a:xfrm>
          <a:prstGeom prst="rect">
            <a:avLst/>
          </a:prstGeom>
        </p:spPr>
      </p:pic>
      <p:sp>
        <p:nvSpPr>
          <p:cNvPr id="5" name="文本框 4"/>
          <p:cNvSpPr txBox="1"/>
          <p:nvPr/>
        </p:nvSpPr>
        <p:spPr>
          <a:xfrm>
            <a:off x="562610" y="5723255"/>
            <a:ext cx="11065510" cy="51816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我们看到性能随着k的折数提升而先提升后下降</a:t>
            </a:r>
            <a:r>
              <a:rPr lang="zh-CN" altLang="en-US" sz="2000" dirty="0">
                <a:latin typeface="方正清刻本悦宋简体" panose="02000000000000000000" charset="-122"/>
                <a:ea typeface="方正清刻本悦宋简体" panose="02000000000000000000" charset="-122"/>
                <a:sym typeface="+mn-ea"/>
              </a:rPr>
              <a:t>。经过公平对比，</a:t>
            </a:r>
            <a:r>
              <a:rPr lang="en-US" altLang="zh-CN" sz="2000" dirty="0">
                <a:latin typeface="方正清刻本悦宋简体" panose="02000000000000000000" charset="-122"/>
                <a:ea typeface="方正清刻本悦宋简体" panose="02000000000000000000" charset="-122"/>
                <a:sym typeface="+mn-ea"/>
              </a:rPr>
              <a:t>我们选择 </a:t>
            </a:r>
            <a:r>
              <a:rPr lang="en-US" altLang="zh-CN" sz="2000" dirty="0">
                <a:solidFill>
                  <a:schemeClr val="accent2"/>
                </a:solidFill>
                <a:latin typeface="方正清刻本悦宋简体" panose="02000000000000000000" charset="-122"/>
                <a:ea typeface="方正清刻本悦宋简体" panose="02000000000000000000" charset="-122"/>
                <a:sym typeface="+mn-ea"/>
              </a:rPr>
              <a:t>k=5</a:t>
            </a:r>
            <a:r>
              <a:rPr lang="en-US" altLang="zh-CN" sz="2000" dirty="0">
                <a:latin typeface="方正清刻本悦宋简体" panose="02000000000000000000" charset="-122"/>
                <a:ea typeface="方正清刻本悦宋简体" panose="02000000000000000000" charset="-122"/>
                <a:sym typeface="+mn-ea"/>
              </a:rPr>
              <a:t> 作为折数。</a:t>
            </a:r>
            <a:endParaRPr lang="en-US" altLang="zh-CN" sz="2000" dirty="0">
              <a:latin typeface="方正清刻本悦宋简体" panose="02000000000000000000" charset="-122"/>
              <a:ea typeface="方正清刻本悦宋简体" panose="02000000000000000000" charset="-122"/>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问题背景</a:t>
            </a:r>
            <a:endParaRPr lang="zh-CN" altLang="en-US">
              <a:latin typeface="方正清刻本悦宋简体" panose="02000000000000000000" charset="-122"/>
              <a:ea typeface="方正清刻本悦宋简体" panose="02000000000000000000" charset="-122"/>
            </a:endParaRPr>
          </a:p>
        </p:txBody>
      </p:sp>
      <p:sp>
        <p:nvSpPr>
          <p:cNvPr id="4" name="文本框 3"/>
          <p:cNvSpPr txBox="1"/>
          <p:nvPr/>
        </p:nvSpPr>
        <p:spPr>
          <a:xfrm>
            <a:off x="469265" y="803275"/>
            <a:ext cx="11059160" cy="2207260"/>
          </a:xfrm>
          <a:prstGeom prst="rect">
            <a:avLst/>
          </a:prstGeom>
          <a:noFill/>
        </p:spPr>
        <p:txBody>
          <a:bodyPr wrap="square" lIns="0" tIns="0" rIns="0" bIns="0" rtlCol="0" anchor="ctr">
            <a:noAutofit/>
          </a:bodyPr>
          <a:lstStyle/>
          <a:p>
            <a:pPr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lang="zh-CN" sz="2000" dirty="0">
                <a:latin typeface="方正清刻本悦宋简体" panose="02000000000000000000" charset="-122"/>
                <a:ea typeface="方正清刻本悦宋简体" panose="02000000000000000000" charset="-122"/>
                <a:sym typeface="+mn-ea"/>
              </a:rPr>
              <a:t>预测性维护是工业互联网应用</a:t>
            </a:r>
            <a:r>
              <a:rPr lang="zh-CN" sz="2000" dirty="0">
                <a:solidFill>
                  <a:schemeClr val="accent2"/>
                </a:solidFill>
                <a:latin typeface="方正清刻本悦宋简体" panose="02000000000000000000" charset="-122"/>
                <a:ea typeface="方正清刻本悦宋简体" panose="02000000000000000000" charset="-122"/>
                <a:sym typeface="+mn-ea"/>
              </a:rPr>
              <a:t>“皇冠上的明珠”</a:t>
            </a:r>
            <a:r>
              <a:rPr lang="zh-CN" sz="2000" dirty="0">
                <a:latin typeface="方正清刻本悦宋简体" panose="02000000000000000000" charset="-122"/>
                <a:ea typeface="方正清刻本悦宋简体" panose="02000000000000000000" charset="-122"/>
                <a:sym typeface="+mn-ea"/>
              </a:rPr>
              <a:t>，实现预测性维护的关键是对设备系统或核心部件的寿命进行有效预测。对工程机械设备的核心耗损性部件的</a:t>
            </a:r>
            <a:r>
              <a:rPr lang="zh-CN" sz="2000" dirty="0">
                <a:solidFill>
                  <a:schemeClr val="accent2"/>
                </a:solidFill>
                <a:latin typeface="方正清刻本悦宋简体" panose="02000000000000000000" charset="-122"/>
                <a:ea typeface="方正清刻本悦宋简体" panose="02000000000000000000" charset="-122"/>
                <a:sym typeface="+mn-ea"/>
              </a:rPr>
              <a:t>剩余寿命</a:t>
            </a:r>
            <a:r>
              <a:rPr lang="zh-CN" sz="2000" dirty="0">
                <a:latin typeface="方正清刻本悦宋简体" panose="02000000000000000000" charset="-122"/>
                <a:ea typeface="方正清刻本悦宋简体" panose="02000000000000000000" charset="-122"/>
                <a:sym typeface="+mn-ea"/>
              </a:rPr>
              <a:t>进行预测，可以据此对于相关部件进行提前维护或者更换，从而减少整个设备非计划停机时间，避免因计划外停机而带来的经济损失，比如导致整个生产现场其他配套设备等待故障设备部件的修复。</a:t>
            </a:r>
            <a:endParaRPr lang="zh-CN" sz="2000" dirty="0">
              <a:latin typeface="方正清刻本悦宋简体" panose="02000000000000000000" charset="-122"/>
              <a:ea typeface="方正清刻本悦宋简体" panose="02000000000000000000" charset="-122"/>
              <a:sym typeface="+mn-ea"/>
            </a:endParaRPr>
          </a:p>
        </p:txBody>
      </p:sp>
      <p:sp>
        <p:nvSpPr>
          <p:cNvPr id="2" name="文本框 1"/>
          <p:cNvSpPr txBox="1"/>
          <p:nvPr/>
        </p:nvSpPr>
        <p:spPr>
          <a:xfrm>
            <a:off x="469265" y="3807460"/>
            <a:ext cx="10702290" cy="384175"/>
          </a:xfrm>
          <a:prstGeom prst="rect">
            <a:avLst/>
          </a:prstGeom>
          <a:noFill/>
        </p:spPr>
        <p:txBody>
          <a:bodyPr wrap="square" lIns="0" tIns="0" rIns="0" bIns="0" rtlCol="0" anchor="t">
            <a:spAutoFit/>
          </a:bodyPr>
          <a:p>
            <a:pPr algn="l">
              <a:lnSpc>
                <a:spcPct val="125000"/>
              </a:lnSpc>
              <a:spcAft>
                <a:spcPts val="500"/>
              </a:spcAft>
            </a:pPr>
            <a:r>
              <a:rPr lang="en-US" altLang="zh-CN" sz="2000" dirty="0">
                <a:latin typeface="方正清刻本悦宋简体" panose="02000000000000000000" charset="-122"/>
                <a:ea typeface="方正清刻本悦宋简体" panose="02000000000000000000" charset="-122"/>
              </a:rPr>
              <a:t>        </a:t>
            </a:r>
            <a:endParaRPr lang="zh-CN" sz="2000" dirty="0">
              <a:latin typeface="方正清刻本悦宋简体" panose="02000000000000000000" charset="-122"/>
              <a:ea typeface="方正清刻本悦宋简体" panose="02000000000000000000" charset="-122"/>
            </a:endParaRPr>
          </a:p>
        </p:txBody>
      </p:sp>
      <p:pic>
        <p:nvPicPr>
          <p:cNvPr id="6" name="图片 5"/>
          <p:cNvPicPr>
            <a:picLocks noChangeAspect="1"/>
          </p:cNvPicPr>
          <p:nvPr/>
        </p:nvPicPr>
        <p:blipFill>
          <a:blip r:embed="rId1"/>
          <a:srcRect b="25210"/>
          <a:stretch>
            <a:fillRect/>
          </a:stretch>
        </p:blipFill>
        <p:spPr>
          <a:xfrm>
            <a:off x="2084070" y="3099435"/>
            <a:ext cx="8023225" cy="337312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结果与讨论——消融实验</a:t>
            </a:r>
            <a:endParaRPr lang="zh-CN" altLang="en-US">
              <a:latin typeface="方正清刻本悦宋简体" panose="02000000000000000000" charset="-122"/>
              <a:ea typeface="方正清刻本悦宋简体" panose="02000000000000000000" charset="-122"/>
            </a:endParaRPr>
          </a:p>
        </p:txBody>
      </p:sp>
      <p:sp>
        <p:nvSpPr>
          <p:cNvPr id="2" name="文本框 1"/>
          <p:cNvSpPr txBox="1"/>
          <p:nvPr/>
        </p:nvSpPr>
        <p:spPr>
          <a:xfrm>
            <a:off x="717550" y="913130"/>
            <a:ext cx="11066145" cy="1439545"/>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sz="2000" dirty="0">
                <a:latin typeface="方正清刻本悦宋简体" panose="02000000000000000000" charset="-122"/>
                <a:ea typeface="方正清刻本悦宋简体" panose="02000000000000000000" charset="-122"/>
                <a:sym typeface="+mn-ea"/>
              </a:rPr>
              <a:t>我们主要讨论在</a:t>
            </a:r>
            <a:r>
              <a:rPr lang="zh-CN" sz="2000" dirty="0">
                <a:latin typeface="方正清刻本悦宋简体" panose="02000000000000000000" charset="-122"/>
                <a:ea typeface="方正清刻本悦宋简体" panose="02000000000000000000" charset="-122"/>
                <a:sym typeface="+mn-ea"/>
              </a:rPr>
              <a:t>数据预处理和</a:t>
            </a:r>
            <a:r>
              <a:rPr sz="2000" dirty="0">
                <a:latin typeface="方正清刻本悦宋简体" panose="02000000000000000000" charset="-122"/>
                <a:ea typeface="方正清刻本悦宋简体" panose="02000000000000000000" charset="-122"/>
                <a:sym typeface="+mn-ea"/>
              </a:rPr>
              <a:t>特征工程中采取的各类方法究竟给我们的模型带来的是</a:t>
            </a:r>
            <a:r>
              <a:rPr sz="2000" dirty="0">
                <a:solidFill>
                  <a:schemeClr val="accent2"/>
                </a:solidFill>
                <a:latin typeface="方正清刻本悦宋简体" panose="02000000000000000000" charset="-122"/>
                <a:ea typeface="方正清刻本悦宋简体" panose="02000000000000000000" charset="-122"/>
                <a:sym typeface="+mn-ea"/>
              </a:rPr>
              <a:t>正提升</a:t>
            </a:r>
            <a:r>
              <a:rPr sz="2000" dirty="0">
                <a:latin typeface="方正清刻本悦宋简体" panose="02000000000000000000" charset="-122"/>
                <a:ea typeface="方正清刻本悦宋简体" panose="02000000000000000000" charset="-122"/>
                <a:sym typeface="+mn-ea"/>
              </a:rPr>
              <a:t>还是</a:t>
            </a:r>
            <a:r>
              <a:rPr sz="2000" dirty="0">
                <a:solidFill>
                  <a:schemeClr val="accent2"/>
                </a:solidFill>
                <a:latin typeface="方正清刻本悦宋简体" panose="02000000000000000000" charset="-122"/>
                <a:ea typeface="方正清刻本悦宋简体" panose="02000000000000000000" charset="-122"/>
                <a:sym typeface="+mn-ea"/>
              </a:rPr>
              <a:t>负提升</a:t>
            </a:r>
            <a:r>
              <a:rPr sz="2000" dirty="0">
                <a:latin typeface="方正清刻本悦宋简体" panose="02000000000000000000" charset="-122"/>
                <a:ea typeface="方正清刻本悦宋简体" panose="02000000000000000000" charset="-122"/>
                <a:sym typeface="+mn-ea"/>
              </a:rPr>
              <a:t>，以确定最终的方案。我们主要对比了两种</a:t>
            </a:r>
            <a:r>
              <a:rPr lang="zh-CN" sz="2000" dirty="0">
                <a:solidFill>
                  <a:schemeClr val="accent2"/>
                </a:solidFill>
                <a:latin typeface="方正清刻本悦宋简体" panose="02000000000000000000" charset="-122"/>
                <a:ea typeface="方正清刻本悦宋简体" panose="02000000000000000000" charset="-122"/>
                <a:sym typeface="+mn-ea"/>
              </a:rPr>
              <a:t>异常值</a:t>
            </a:r>
            <a:r>
              <a:rPr sz="2000" dirty="0">
                <a:solidFill>
                  <a:schemeClr val="accent2"/>
                </a:solidFill>
                <a:latin typeface="方正清刻本悦宋简体" panose="02000000000000000000" charset="-122"/>
                <a:ea typeface="方正清刻本悦宋简体" panose="02000000000000000000" charset="-122"/>
                <a:sym typeface="+mn-ea"/>
              </a:rPr>
              <a:t>处理方法</a:t>
            </a:r>
            <a:r>
              <a:rPr sz="2000" dirty="0">
                <a:latin typeface="方正清刻本悦宋简体" panose="02000000000000000000" charset="-122"/>
                <a:ea typeface="方正清刻本悦宋简体" panose="02000000000000000000" charset="-122"/>
                <a:sym typeface="+mn-ea"/>
              </a:rPr>
              <a:t>（</a:t>
            </a:r>
            <a:r>
              <a:rPr sz="2000" dirty="0">
                <a:solidFill>
                  <a:schemeClr val="accent2"/>
                </a:solidFill>
                <a:latin typeface="方正清刻本悦宋简体" panose="02000000000000000000" charset="-122"/>
                <a:ea typeface="方正清刻本悦宋简体" panose="02000000000000000000" charset="-122"/>
                <a:sym typeface="+mn-ea"/>
              </a:rPr>
              <a:t>Neg</a:t>
            </a:r>
            <a:r>
              <a:rPr sz="2000" dirty="0">
                <a:latin typeface="方正清刻本悦宋简体" panose="02000000000000000000" charset="-122"/>
                <a:ea typeface="方正清刻本悦宋简体" panose="02000000000000000000" charset="-122"/>
                <a:sym typeface="+mn-ea"/>
              </a:rPr>
              <a:t>ative</a:t>
            </a:r>
            <a:r>
              <a:rPr lang="en-US" sz="2000" dirty="0">
                <a:latin typeface="方正清刻本悦宋简体" panose="02000000000000000000" charset="-122"/>
                <a:ea typeface="方正清刻本悦宋简体" panose="02000000000000000000" charset="-122"/>
                <a:sym typeface="+mn-ea"/>
              </a:rPr>
              <a:t>V</a:t>
            </a:r>
            <a:r>
              <a:rPr sz="2000" dirty="0">
                <a:latin typeface="方正清刻本悦宋简体" panose="02000000000000000000" charset="-122"/>
                <a:ea typeface="方正清刻本悦宋简体" panose="02000000000000000000" charset="-122"/>
                <a:sym typeface="+mn-ea"/>
              </a:rPr>
              <a:t>alue</a:t>
            </a:r>
            <a:r>
              <a:rPr lang="zh-CN" sz="2000" dirty="0">
                <a:latin typeface="方正清刻本悦宋简体" panose="02000000000000000000" charset="-122"/>
                <a:ea typeface="方正清刻本悦宋简体" panose="02000000000000000000" charset="-122"/>
                <a:sym typeface="+mn-ea"/>
              </a:rPr>
              <a:t>，</a:t>
            </a:r>
            <a:r>
              <a:rPr lang="zh-CN" sz="2000" dirty="0">
                <a:solidFill>
                  <a:schemeClr val="accent2"/>
                </a:solidFill>
                <a:latin typeface="方正清刻本悦宋简体" panose="02000000000000000000" charset="-122"/>
                <a:ea typeface="方正清刻本悦宋简体" panose="02000000000000000000" charset="-122"/>
                <a:sym typeface="+mn-ea"/>
              </a:rPr>
              <a:t>H</a:t>
            </a:r>
            <a:r>
              <a:rPr lang="zh-CN" sz="2000" dirty="0">
                <a:latin typeface="方正清刻本悦宋简体" panose="02000000000000000000" charset="-122"/>
                <a:ea typeface="方正清刻本悦宋简体" panose="02000000000000000000" charset="-122"/>
                <a:sym typeface="+mn-ea"/>
              </a:rPr>
              <a:t>igh</a:t>
            </a:r>
            <a:r>
              <a:rPr lang="zh-CN" sz="2000" dirty="0">
                <a:solidFill>
                  <a:schemeClr val="accent2"/>
                </a:solidFill>
                <a:latin typeface="方正清刻本悦宋简体" panose="02000000000000000000" charset="-122"/>
                <a:ea typeface="方正清刻本悦宋简体" panose="02000000000000000000" charset="-122"/>
                <a:sym typeface="+mn-ea"/>
              </a:rPr>
              <a:t>p</a:t>
            </a:r>
            <a:r>
              <a:rPr lang="zh-CN" sz="2000" dirty="0">
                <a:latin typeface="方正清刻本悦宋简体" panose="02000000000000000000" charset="-122"/>
                <a:ea typeface="方正清刻本悦宋简体" panose="02000000000000000000" charset="-122"/>
                <a:sym typeface="+mn-ea"/>
              </a:rPr>
              <a:t>ass）、</a:t>
            </a:r>
            <a:r>
              <a:rPr sz="2000" dirty="0">
                <a:latin typeface="方正清刻本悦宋简体" panose="02000000000000000000" charset="-122"/>
                <a:ea typeface="方正清刻本悦宋简体" panose="02000000000000000000" charset="-122"/>
                <a:sym typeface="+mn-ea"/>
              </a:rPr>
              <a:t>原始数据</a:t>
            </a:r>
            <a:r>
              <a:rPr sz="2000" dirty="0">
                <a:solidFill>
                  <a:schemeClr val="accent2"/>
                </a:solidFill>
                <a:latin typeface="方正清刻本悦宋简体" panose="02000000000000000000" charset="-122"/>
                <a:ea typeface="方正清刻本悦宋简体" panose="02000000000000000000" charset="-122"/>
                <a:sym typeface="+mn-ea"/>
              </a:rPr>
              <a:t>直接训练</a:t>
            </a:r>
            <a:r>
              <a:rPr sz="2000" dirty="0">
                <a:latin typeface="方正清刻本悦宋简体" panose="02000000000000000000" charset="-122"/>
                <a:ea typeface="方正清刻本悦宋简体" panose="02000000000000000000" charset="-122"/>
                <a:sym typeface="+mn-ea"/>
              </a:rPr>
              <a:t>（Vanilla）、加入</a:t>
            </a:r>
            <a:r>
              <a:rPr sz="2000" dirty="0">
                <a:solidFill>
                  <a:schemeClr val="accent2"/>
                </a:solidFill>
                <a:latin typeface="方正清刻本悦宋简体" panose="02000000000000000000" charset="-122"/>
                <a:ea typeface="方正清刻本悦宋简体" panose="02000000000000000000" charset="-122"/>
                <a:sym typeface="+mn-ea"/>
              </a:rPr>
              <a:t>PCA</a:t>
            </a:r>
            <a:r>
              <a:rPr sz="2000" dirty="0">
                <a:latin typeface="方正清刻本悦宋简体" panose="02000000000000000000" charset="-122"/>
                <a:ea typeface="方正清刻本悦宋简体" panose="02000000000000000000" charset="-122"/>
                <a:sym typeface="+mn-ea"/>
              </a:rPr>
              <a:t>（PCA）</a:t>
            </a:r>
            <a:r>
              <a:rPr lang="zh-CN" sz="2000" dirty="0">
                <a:latin typeface="方正清刻本悦宋简体" panose="02000000000000000000" charset="-122"/>
                <a:ea typeface="方正清刻本悦宋简体" panose="02000000000000000000" charset="-122"/>
                <a:sym typeface="+mn-ea"/>
              </a:rPr>
              <a:t>与</a:t>
            </a:r>
            <a:r>
              <a:rPr sz="2000" dirty="0">
                <a:latin typeface="方正清刻本悦宋简体" panose="02000000000000000000" charset="-122"/>
                <a:ea typeface="方正清刻本悦宋简体" panose="02000000000000000000" charset="-122"/>
                <a:sym typeface="+mn-ea"/>
              </a:rPr>
              <a:t>加入</a:t>
            </a:r>
            <a:r>
              <a:rPr sz="2000" dirty="0">
                <a:solidFill>
                  <a:schemeClr val="accent2"/>
                </a:solidFill>
                <a:latin typeface="方正清刻本悦宋简体" panose="02000000000000000000" charset="-122"/>
                <a:ea typeface="方正清刻本悦宋简体" panose="02000000000000000000" charset="-122"/>
                <a:sym typeface="+mn-ea"/>
              </a:rPr>
              <a:t>频域特征</a:t>
            </a:r>
            <a:r>
              <a:rPr sz="2000" dirty="0">
                <a:latin typeface="方正清刻本悦宋简体" panose="02000000000000000000" charset="-122"/>
                <a:ea typeface="方正清刻本悦宋简体" panose="02000000000000000000" charset="-122"/>
                <a:sym typeface="+mn-ea"/>
              </a:rPr>
              <a:t>（Spectrum）的区别</a:t>
            </a:r>
            <a:r>
              <a:rPr lang="zh-CN" sz="2000" dirty="0">
                <a:latin typeface="方正清刻本悦宋简体" panose="02000000000000000000" charset="-122"/>
                <a:ea typeface="方正清刻本悦宋简体" panose="02000000000000000000" charset="-122"/>
                <a:sym typeface="+mn-ea"/>
              </a:rPr>
              <a:t>。</a:t>
            </a:r>
            <a:endParaRPr sz="2000" dirty="0">
              <a:latin typeface="方正清刻本悦宋简体" panose="02000000000000000000" charset="-122"/>
              <a:ea typeface="方正清刻本悦宋简体" panose="02000000000000000000" charset="-122"/>
              <a:sym typeface="+mn-ea"/>
            </a:endParaRPr>
          </a:p>
        </p:txBody>
      </p:sp>
      <p:cxnSp>
        <p:nvCxnSpPr>
          <p:cNvPr id="13" name="直接连接符 12"/>
          <p:cNvCxnSpPr/>
          <p:nvPr/>
        </p:nvCxnSpPr>
        <p:spPr>
          <a:xfrm>
            <a:off x="522605" y="3928110"/>
            <a:ext cx="11455400" cy="0"/>
          </a:xfrm>
          <a:prstGeom prst="line">
            <a:avLst/>
          </a:prstGeom>
          <a:ln w="381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718185" y="4577080"/>
            <a:ext cx="11066780" cy="384175"/>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1</a:t>
            </a:r>
            <a:r>
              <a:rPr lang="zh-CN" altLang="en-US" sz="2000" dirty="0">
                <a:latin typeface="方正清刻本悦宋简体" panose="02000000000000000000" charset="-122"/>
                <a:ea typeface="方正清刻本悦宋简体" panose="02000000000000000000" charset="-122"/>
              </a:rPr>
              <a:t>）  </a:t>
            </a:r>
            <a:r>
              <a:rPr sz="2000" dirty="0">
                <a:solidFill>
                  <a:schemeClr val="accent2"/>
                </a:solidFill>
                <a:latin typeface="方正清刻本悦宋简体" panose="02000000000000000000" charset="-122"/>
                <a:ea typeface="方正清刻本悦宋简体" panose="02000000000000000000" charset="-122"/>
              </a:rPr>
              <a:t>PCA方法</a:t>
            </a:r>
            <a:r>
              <a:rPr sz="2000" dirty="0">
                <a:latin typeface="方正清刻本悦宋简体" panose="02000000000000000000" charset="-122"/>
                <a:ea typeface="方正清刻本悦宋简体" panose="02000000000000000000" charset="-122"/>
              </a:rPr>
              <a:t>能够有效提升模型性能</a:t>
            </a:r>
            <a:r>
              <a:rPr lang="zh-CN" sz="2000" dirty="0">
                <a:latin typeface="方正清刻本悦宋简体" panose="02000000000000000000" charset="-122"/>
                <a:ea typeface="方正清刻本悦宋简体" panose="02000000000000000000" charset="-122"/>
              </a:rPr>
              <a:t>。</a:t>
            </a:r>
            <a:endParaRPr lang="zh-CN" sz="2000" dirty="0">
              <a:latin typeface="方正清刻本悦宋简体" panose="02000000000000000000" charset="-122"/>
              <a:ea typeface="方正清刻本悦宋简体" panose="02000000000000000000" charset="-122"/>
            </a:endParaRPr>
          </a:p>
        </p:txBody>
      </p:sp>
      <p:sp>
        <p:nvSpPr>
          <p:cNvPr id="8" name="文本框 7"/>
          <p:cNvSpPr txBox="1"/>
          <p:nvPr/>
        </p:nvSpPr>
        <p:spPr>
          <a:xfrm>
            <a:off x="718185" y="4956810"/>
            <a:ext cx="11066780" cy="384175"/>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2</a:t>
            </a:r>
            <a:r>
              <a:rPr lang="zh-CN" altLang="en-US" sz="2000" dirty="0">
                <a:latin typeface="方正清刻本悦宋简体" panose="02000000000000000000" charset="-122"/>
                <a:ea typeface="方正清刻本悦宋简体" panose="02000000000000000000" charset="-122"/>
              </a:rPr>
              <a:t>） </a:t>
            </a:r>
            <a:r>
              <a:rPr sz="2000" dirty="0">
                <a:latin typeface="方正清刻本悦宋简体" panose="02000000000000000000" charset="-122"/>
                <a:ea typeface="方正清刻本悦宋简体" panose="02000000000000000000" charset="-122"/>
              </a:rPr>
              <a:t>加入</a:t>
            </a:r>
            <a:r>
              <a:rPr sz="2000" dirty="0">
                <a:solidFill>
                  <a:schemeClr val="accent2"/>
                </a:solidFill>
                <a:latin typeface="方正清刻本悦宋简体" panose="02000000000000000000" charset="-122"/>
                <a:ea typeface="方正清刻本悦宋简体" panose="02000000000000000000" charset="-122"/>
              </a:rPr>
              <a:t>频域特征</a:t>
            </a:r>
            <a:r>
              <a:rPr sz="2000" dirty="0">
                <a:latin typeface="方正清刻本悦宋简体" panose="02000000000000000000" charset="-122"/>
                <a:ea typeface="方正清刻本悦宋简体" panose="02000000000000000000" charset="-122"/>
              </a:rPr>
              <a:t>带来的提升并不明显</a:t>
            </a:r>
            <a:r>
              <a:rPr lang="zh-CN" sz="2000" dirty="0">
                <a:latin typeface="方正清刻本悦宋简体" panose="02000000000000000000" charset="-122"/>
                <a:ea typeface="方正清刻本悦宋简体" panose="02000000000000000000" charset="-122"/>
              </a:rPr>
              <a:t>，有些时候甚至会带来负提升。</a:t>
            </a:r>
            <a:endParaRPr lang="zh-CN" sz="2000" dirty="0">
              <a:latin typeface="方正清刻本悦宋简体" panose="02000000000000000000" charset="-122"/>
              <a:ea typeface="方正清刻本悦宋简体" panose="02000000000000000000" charset="-122"/>
            </a:endParaRPr>
          </a:p>
        </p:txBody>
      </p:sp>
      <p:sp>
        <p:nvSpPr>
          <p:cNvPr id="9" name="文本框 8"/>
          <p:cNvSpPr txBox="1"/>
          <p:nvPr/>
        </p:nvSpPr>
        <p:spPr>
          <a:xfrm>
            <a:off x="716915" y="5710555"/>
            <a:ext cx="11066780" cy="384175"/>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4</a:t>
            </a:r>
            <a:r>
              <a:rPr lang="zh-CN" altLang="en-US" sz="2000" dirty="0">
                <a:latin typeface="方正清刻本悦宋简体" panose="02000000000000000000" charset="-122"/>
                <a:ea typeface="方正清刻本悦宋简体" panose="02000000000000000000" charset="-122"/>
              </a:rPr>
              <a:t>） </a:t>
            </a:r>
            <a:r>
              <a:rPr sz="2000" dirty="0">
                <a:solidFill>
                  <a:schemeClr val="accent2"/>
                </a:solidFill>
                <a:latin typeface="方正清刻本悦宋简体" panose="02000000000000000000" charset="-122"/>
                <a:ea typeface="方正清刻本悦宋简体" panose="02000000000000000000" charset="-122"/>
              </a:rPr>
              <a:t>综合使用</a:t>
            </a:r>
            <a:r>
              <a:rPr sz="2000" dirty="0">
                <a:latin typeface="方正清刻本悦宋简体" panose="02000000000000000000" charset="-122"/>
                <a:ea typeface="方正清刻本悦宋简体" panose="02000000000000000000" charset="-122"/>
              </a:rPr>
              <a:t>PCA+两种</a:t>
            </a:r>
            <a:r>
              <a:rPr lang="zh-CN" sz="2000" dirty="0">
                <a:latin typeface="方正清刻本悦宋简体" panose="02000000000000000000" charset="-122"/>
                <a:ea typeface="方正清刻本悦宋简体" panose="02000000000000000000" charset="-122"/>
              </a:rPr>
              <a:t>异常值</a:t>
            </a:r>
            <a:r>
              <a:rPr sz="2000" dirty="0">
                <a:latin typeface="方正清刻本悦宋简体" panose="02000000000000000000" charset="-122"/>
                <a:ea typeface="方正清刻本悦宋简体" panose="02000000000000000000" charset="-122"/>
              </a:rPr>
              <a:t>处理方法，</a:t>
            </a:r>
            <a:r>
              <a:rPr lang="zh-CN" sz="2000" dirty="0">
                <a:latin typeface="方正清刻本悦宋简体" panose="02000000000000000000" charset="-122"/>
                <a:ea typeface="方正清刻本悦宋简体" panose="02000000000000000000" charset="-122"/>
              </a:rPr>
              <a:t>且不适用频域特征，</a:t>
            </a:r>
            <a:r>
              <a:rPr sz="2000" dirty="0">
                <a:latin typeface="方正清刻本悦宋简体" panose="02000000000000000000" charset="-122"/>
                <a:ea typeface="方正清刻本悦宋简体" panose="02000000000000000000" charset="-122"/>
              </a:rPr>
              <a:t>可以取得最好的效果</a:t>
            </a:r>
            <a:r>
              <a:rPr lang="zh-CN" sz="2000" dirty="0">
                <a:latin typeface="方正清刻本悦宋简体" panose="02000000000000000000" charset="-122"/>
                <a:ea typeface="方正清刻本悦宋简体" panose="02000000000000000000" charset="-122"/>
              </a:rPr>
              <a:t>。</a:t>
            </a:r>
            <a:endParaRPr lang="zh-CN" sz="2000" dirty="0">
              <a:latin typeface="方正清刻本悦宋简体" panose="02000000000000000000" charset="-122"/>
              <a:ea typeface="方正清刻本悦宋简体" panose="02000000000000000000" charset="-122"/>
            </a:endParaRPr>
          </a:p>
        </p:txBody>
      </p:sp>
      <p:sp>
        <p:nvSpPr>
          <p:cNvPr id="5" name="文本框 4"/>
          <p:cNvSpPr txBox="1"/>
          <p:nvPr/>
        </p:nvSpPr>
        <p:spPr>
          <a:xfrm>
            <a:off x="716915" y="5326380"/>
            <a:ext cx="11066780" cy="384175"/>
          </a:xfrm>
          <a:prstGeom prst="rect">
            <a:avLst/>
          </a:prstGeom>
          <a:noFill/>
        </p:spPr>
        <p:txBody>
          <a:bodyPr wrap="square" lIns="0" tIns="0" rIns="0" bIns="0" rtlCol="0" anchor="t">
            <a:spAutoFit/>
          </a:bodyPr>
          <a:p>
            <a:pPr algn="l">
              <a:lnSpc>
                <a:spcPct val="125000"/>
              </a:lnSpc>
              <a:spcAft>
                <a:spcPts val="500"/>
              </a:spcAft>
            </a:pPr>
            <a:r>
              <a:rPr lang="en-US" sz="2000" dirty="0">
                <a:latin typeface="方正清刻本悦宋简体" panose="02000000000000000000" charset="-122"/>
                <a:ea typeface="方正清刻本悦宋简体" panose="02000000000000000000" charset="-122"/>
              </a:rPr>
              <a:t>        3</a:t>
            </a:r>
            <a:r>
              <a:rPr lang="zh-CN" altLang="en-US" sz="2000" dirty="0">
                <a:latin typeface="方正清刻本悦宋简体" panose="02000000000000000000" charset="-122"/>
                <a:ea typeface="方正清刻本悦宋简体" panose="02000000000000000000" charset="-122"/>
              </a:rPr>
              <a:t>） </a:t>
            </a:r>
            <a:r>
              <a:rPr lang="zh-CN" sz="2000" dirty="0">
                <a:solidFill>
                  <a:schemeClr val="accent2"/>
                </a:solidFill>
                <a:latin typeface="方正清刻本悦宋简体" panose="02000000000000000000" charset="-122"/>
                <a:ea typeface="方正清刻本悦宋简体" panose="02000000000000000000" charset="-122"/>
              </a:rPr>
              <a:t>异常值处理</a:t>
            </a:r>
            <a:r>
              <a:rPr lang="zh-CN" sz="2000" dirty="0">
                <a:solidFill>
                  <a:schemeClr val="tx1"/>
                </a:solidFill>
                <a:latin typeface="方正清刻本悦宋简体" panose="02000000000000000000" charset="-122"/>
                <a:ea typeface="方正清刻本悦宋简体" panose="02000000000000000000" charset="-122"/>
              </a:rPr>
              <a:t>中单独用高通滤波法比单独用负值极差法效果更好，两者同时运用效果最佳。</a:t>
            </a:r>
            <a:endParaRPr lang="zh-CN" sz="2000" dirty="0">
              <a:solidFill>
                <a:schemeClr val="tx1"/>
              </a:solidFill>
              <a:latin typeface="方正清刻本悦宋简体" panose="02000000000000000000" charset="-122"/>
              <a:ea typeface="方正清刻本悦宋简体" panose="02000000000000000000" charset="-122"/>
            </a:endParaRPr>
          </a:p>
        </p:txBody>
      </p:sp>
      <p:pic>
        <p:nvPicPr>
          <p:cNvPr id="4" name="图片 3"/>
          <p:cNvPicPr>
            <a:picLocks noChangeAspect="1"/>
          </p:cNvPicPr>
          <p:nvPr/>
        </p:nvPicPr>
        <p:blipFill>
          <a:blip r:embed="rId1"/>
          <a:stretch>
            <a:fillRect/>
          </a:stretch>
        </p:blipFill>
        <p:spPr>
          <a:xfrm>
            <a:off x="1301115" y="2352675"/>
            <a:ext cx="9900920" cy="155765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110230" y="3287395"/>
            <a:ext cx="914400" cy="914400"/>
          </a:xfrm>
          <a:prstGeom prst="rect">
            <a:avLst/>
          </a:prstGeom>
          <a:noFill/>
        </p:spPr>
        <p:txBody>
          <a:bodyPr wrap="none" lIns="0" tIns="0" rIns="0" bIns="0" rtlCol="0" anchor="ctr">
            <a:normAutofit/>
          </a:bodyPr>
          <a:p>
            <a:pPr algn="l">
              <a:lnSpc>
                <a:spcPct val="125000"/>
              </a:lnSpc>
              <a:spcAft>
                <a:spcPts val="500"/>
              </a:spcAft>
            </a:pPr>
            <a:endParaRPr lang="zh-CN" altLang="en-US" dirty="0"/>
          </a:p>
        </p:txBody>
      </p:sp>
      <p:grpSp>
        <p:nvGrpSpPr>
          <p:cNvPr id="2" name="组合 1"/>
          <p:cNvGrpSpPr/>
          <p:nvPr/>
        </p:nvGrpSpPr>
        <p:grpSpPr>
          <a:xfrm>
            <a:off x="1329690" y="3869690"/>
            <a:ext cx="3601720" cy="2566035"/>
            <a:chOff x="2295" y="6157"/>
            <a:chExt cx="5672" cy="4041"/>
          </a:xfrm>
        </p:grpSpPr>
        <p:sp>
          <p:nvSpPr>
            <p:cNvPr id="6" name="矩形 5"/>
            <p:cNvSpPr/>
            <p:nvPr/>
          </p:nvSpPr>
          <p:spPr>
            <a:xfrm>
              <a:off x="2295" y="6157"/>
              <a:ext cx="5672" cy="40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2582" y="6158"/>
              <a:ext cx="5098" cy="4040"/>
            </a:xfrm>
            <a:prstGeom prst="rect">
              <a:avLst/>
            </a:prstGeom>
            <a:noFill/>
          </p:spPr>
          <p:txBody>
            <a:bodyPr wrap="none" lIns="0" tIns="0" rIns="0" bIns="0" rtlCol="0" anchor="ctr"/>
            <a:p>
              <a:pPr algn="l">
                <a:lnSpc>
                  <a:spcPct val="125000"/>
                </a:lnSpc>
                <a:spcAft>
                  <a:spcPts val="500"/>
                </a:spcAft>
              </a:pPr>
              <a:r>
                <a:rPr lang="zh-CN" altLang="en-US" sz="2000">
                  <a:solidFill>
                    <a:schemeClr val="tx2"/>
                  </a:solidFill>
                  <a:latin typeface="方正清刻本悦宋简体" panose="02000000000000000000" charset="-122"/>
                  <a:ea typeface="方正清刻本悦宋简体" panose="02000000000000000000" charset="-122"/>
                  <a:cs typeface="方正清刻本悦宋简体" panose="02000000000000000000" charset="-122"/>
                </a:rPr>
                <a:t>控制科学与工程学院 牟林湛</a:t>
              </a:r>
              <a:endParaRPr lang="zh-CN" altLang="en-US" sz="2000">
                <a:solidFill>
                  <a:schemeClr val="tx2"/>
                </a:solidFill>
                <a:latin typeface="方正清刻本悦宋简体" panose="02000000000000000000" charset="-122"/>
                <a:ea typeface="方正清刻本悦宋简体" panose="02000000000000000000" charset="-122"/>
                <a:cs typeface="方正清刻本悦宋简体" panose="02000000000000000000" charset="-122"/>
              </a:endParaRPr>
            </a:p>
            <a:p>
              <a:pPr algn="l">
                <a:lnSpc>
                  <a:spcPct val="125000"/>
                </a:lnSpc>
                <a:spcAft>
                  <a:spcPts val="500"/>
                </a:spcAft>
              </a:pPr>
              <a:r>
                <a:rPr lang="zh-CN" altLang="en-US" sz="2000">
                  <a:solidFill>
                    <a:schemeClr val="tx2"/>
                  </a:solidFill>
                  <a:latin typeface="方正清刻本悦宋简体" panose="02000000000000000000" charset="-122"/>
                  <a:ea typeface="方正清刻本悦宋简体" panose="02000000000000000000" charset="-122"/>
                  <a:cs typeface="方正清刻本悦宋简体" panose="02000000000000000000" charset="-122"/>
                  <a:sym typeface="+mn-ea"/>
                </a:rPr>
                <a:t>控制科学与工程学院 </a:t>
              </a:r>
              <a:r>
                <a:rPr lang="zh-CN" altLang="en-US" sz="2000">
                  <a:solidFill>
                    <a:schemeClr val="tx2"/>
                  </a:solidFill>
                  <a:latin typeface="方正清刻本悦宋简体" panose="02000000000000000000" charset="-122"/>
                  <a:ea typeface="方正清刻本悦宋简体" panose="02000000000000000000" charset="-122"/>
                  <a:cs typeface="方正清刻本悦宋简体" panose="02000000000000000000" charset="-122"/>
                </a:rPr>
                <a:t>朱少廷</a:t>
              </a:r>
              <a:endParaRPr lang="zh-CN" altLang="en-US" sz="2000">
                <a:solidFill>
                  <a:schemeClr val="tx2"/>
                </a:solidFill>
                <a:latin typeface="方正清刻本悦宋简体" panose="02000000000000000000" charset="-122"/>
                <a:ea typeface="方正清刻本悦宋简体" panose="02000000000000000000" charset="-122"/>
                <a:cs typeface="方正清刻本悦宋简体" panose="02000000000000000000" charset="-122"/>
              </a:endParaRPr>
            </a:p>
            <a:p>
              <a:pPr algn="l">
                <a:lnSpc>
                  <a:spcPct val="125000"/>
                </a:lnSpc>
                <a:spcAft>
                  <a:spcPts val="500"/>
                </a:spcAft>
              </a:pPr>
              <a:r>
                <a:rPr lang="zh-CN" altLang="en-US" sz="2000">
                  <a:solidFill>
                    <a:schemeClr val="tx2"/>
                  </a:solidFill>
                  <a:latin typeface="方正清刻本悦宋简体" panose="02000000000000000000" charset="-122"/>
                  <a:ea typeface="方正清刻本悦宋简体" panose="02000000000000000000" charset="-122"/>
                  <a:cs typeface="方正清刻本悦宋简体" panose="02000000000000000000" charset="-122"/>
                  <a:sym typeface="+mn-ea"/>
                </a:rPr>
                <a:t>控制科学与工程学院 </a:t>
              </a:r>
              <a:r>
                <a:rPr lang="zh-CN" altLang="en-US" sz="2000">
                  <a:solidFill>
                    <a:schemeClr val="tx2"/>
                  </a:solidFill>
                  <a:latin typeface="方正清刻本悦宋简体" panose="02000000000000000000" charset="-122"/>
                  <a:ea typeface="方正清刻本悦宋简体" panose="02000000000000000000" charset="-122"/>
                  <a:cs typeface="方正清刻本悦宋简体" panose="02000000000000000000" charset="-122"/>
                </a:rPr>
                <a:t>范天宇</a:t>
              </a:r>
              <a:endParaRPr lang="zh-CN" altLang="en-US" sz="2000">
                <a:solidFill>
                  <a:schemeClr val="tx2"/>
                </a:solidFill>
                <a:latin typeface="方正清刻本悦宋简体" panose="02000000000000000000" charset="-122"/>
                <a:ea typeface="方正清刻本悦宋简体" panose="02000000000000000000" charset="-122"/>
                <a:cs typeface="方正清刻本悦宋简体" panose="02000000000000000000" charset="-122"/>
              </a:endParaRPr>
            </a:p>
          </p:txBody>
        </p:sp>
      </p:grpSp>
      <p:sp>
        <p:nvSpPr>
          <p:cNvPr id="3" name="文本框 2"/>
          <p:cNvSpPr txBox="1"/>
          <p:nvPr/>
        </p:nvSpPr>
        <p:spPr>
          <a:xfrm>
            <a:off x="2673350" y="3225800"/>
            <a:ext cx="914400" cy="914400"/>
          </a:xfrm>
          <a:prstGeom prst="rect">
            <a:avLst/>
          </a:prstGeom>
          <a:noFill/>
        </p:spPr>
        <p:txBody>
          <a:bodyPr wrap="none" lIns="0" tIns="0" rIns="0" bIns="0" rtlCol="0" anchor="ctr">
            <a:normAutofit/>
          </a:bodyPr>
          <a:p>
            <a:pPr algn="l">
              <a:lnSpc>
                <a:spcPct val="125000"/>
              </a:lnSpc>
              <a:spcAft>
                <a:spcPts val="500"/>
              </a:spcAft>
            </a:pPr>
            <a:endParaRPr lang="zh-CN" altLang="en-US" dirty="0"/>
          </a:p>
        </p:txBody>
      </p:sp>
      <p:sp>
        <p:nvSpPr>
          <p:cNvPr id="5" name="文本框 4"/>
          <p:cNvSpPr txBox="1"/>
          <p:nvPr/>
        </p:nvSpPr>
        <p:spPr>
          <a:xfrm>
            <a:off x="2990850" y="2755900"/>
            <a:ext cx="914400" cy="914400"/>
          </a:xfrm>
          <a:prstGeom prst="rect">
            <a:avLst/>
          </a:prstGeom>
          <a:noFill/>
        </p:spPr>
        <p:txBody>
          <a:bodyPr wrap="none" lIns="0" tIns="0" rIns="0" bIns="0" rtlCol="0" anchor="ctr">
            <a:normAutofit/>
          </a:bodyPr>
          <a:p>
            <a:pPr algn="l">
              <a:lnSpc>
                <a:spcPct val="125000"/>
              </a:lnSpc>
              <a:spcAft>
                <a:spcPts val="500"/>
              </a:spcAft>
            </a:pPr>
            <a:endParaRPr lang="zh-CN" altLang="en-US" dirty="0"/>
          </a:p>
        </p:txBody>
      </p:sp>
      <p:sp>
        <p:nvSpPr>
          <p:cNvPr id="8" name="文本框 7"/>
          <p:cNvSpPr txBox="1"/>
          <p:nvPr/>
        </p:nvSpPr>
        <p:spPr>
          <a:xfrm>
            <a:off x="2901950" y="1536700"/>
            <a:ext cx="914400" cy="914400"/>
          </a:xfrm>
          <a:prstGeom prst="rect">
            <a:avLst/>
          </a:prstGeom>
          <a:noFill/>
        </p:spPr>
        <p:txBody>
          <a:bodyPr wrap="none" lIns="0" tIns="0" rIns="0" bIns="0" rtlCol="0" anchor="ctr">
            <a:normAutofit/>
          </a:bodyPr>
          <a:p>
            <a:pPr algn="l">
              <a:lnSpc>
                <a:spcPct val="125000"/>
              </a:lnSpc>
              <a:spcAft>
                <a:spcPts val="500"/>
              </a:spcAft>
            </a:pPr>
            <a:endParaRPr lang="zh-CN" altLang="en-US" dirty="0"/>
          </a:p>
        </p:txBody>
      </p:sp>
      <p:sp>
        <p:nvSpPr>
          <p:cNvPr id="9" name="标题 2"/>
          <p:cNvSpPr>
            <a:spLocks noGrp="1"/>
          </p:cNvSpPr>
          <p:nvPr/>
        </p:nvSpPr>
        <p:spPr>
          <a:xfrm>
            <a:off x="6466238" y="202011"/>
            <a:ext cx="8655953" cy="601075"/>
          </a:xfrm>
          <a:prstGeom prst="rect">
            <a:avLst/>
          </a:prstGeom>
        </p:spPr>
        <p:txBody>
          <a:bodyPr lIns="0" rIns="0" anchor="ctr">
            <a:normAutofit/>
          </a:bodyPr>
          <a:lstStyle>
            <a:lvl1pPr algn="l" defTabSz="914400" rtl="0" eaLnBrk="1" latinLnBrk="0" hangingPunct="1">
              <a:lnSpc>
                <a:spcPct val="90000"/>
              </a:lnSpc>
              <a:spcBef>
                <a:spcPct val="0"/>
              </a:spcBef>
              <a:buNone/>
              <a:defRPr sz="2800" b="1" kern="1200">
                <a:solidFill>
                  <a:schemeClr val="tx1"/>
                </a:solidFill>
                <a:latin typeface="方正粗雅宋简体" panose="02000000000000000000" pitchFamily="2" charset="-122"/>
                <a:ea typeface="方正粗雅宋简体" panose="02000000000000000000" pitchFamily="2" charset="-122"/>
                <a:cs typeface="+mj-cs"/>
              </a:defRPr>
            </a:lvl1pPr>
          </a:lstStyle>
          <a:p>
            <a:r>
              <a:rPr lang="zh-CN" altLang="en-US">
                <a:latin typeface="方正清刻本悦宋简体" panose="02000000000000000000" charset="-122"/>
                <a:ea typeface="方正清刻本悦宋简体" panose="02000000000000000000" charset="-122"/>
              </a:rPr>
              <a:t>参考文献</a:t>
            </a:r>
            <a:endParaRPr lang="zh-CN" altLang="en-US">
              <a:latin typeface="方正清刻本悦宋简体" panose="02000000000000000000" charset="-122"/>
              <a:ea typeface="方正清刻本悦宋简体" panose="02000000000000000000" charset="-122"/>
            </a:endParaRPr>
          </a:p>
        </p:txBody>
      </p:sp>
      <p:sp>
        <p:nvSpPr>
          <p:cNvPr id="10" name="文本框 9"/>
          <p:cNvSpPr txBox="1"/>
          <p:nvPr/>
        </p:nvSpPr>
        <p:spPr>
          <a:xfrm>
            <a:off x="6466205" y="716915"/>
            <a:ext cx="5587365" cy="5956300"/>
          </a:xfrm>
          <a:prstGeom prst="rect">
            <a:avLst/>
          </a:prstGeom>
          <a:noFill/>
        </p:spPr>
        <p:txBody>
          <a:bodyPr wrap="square" lIns="0" tIns="0" rIns="0" bIns="0" rtlCol="0" anchor="ctr">
            <a:noAutofit/>
          </a:bodyPr>
          <a:p>
            <a:pPr lvl="0" algn="l">
              <a:lnSpc>
                <a:spcPct val="155000"/>
              </a:lnSpc>
              <a:spcAft>
                <a:spcPts val="500"/>
              </a:spcAft>
            </a:pPr>
            <a:r>
              <a:rPr lang="en-US" altLang="zh-CN" sz="1200" dirty="0">
                <a:solidFill>
                  <a:schemeClr val="tx1"/>
                </a:solidFill>
                <a:latin typeface="方正清刻本悦宋简体" panose="02000000000000000000" charset="-122"/>
                <a:ea typeface="方正清刻本悦宋简体" panose="02000000000000000000" charset="-122"/>
                <a:sym typeface="+mn-ea"/>
              </a:rPr>
              <a:t>[1] 赵春晖. 大数据解析与应用导论[J]. 化学工业出版社.</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[2] 洪忠铖.基于梯度提升决策树的工程机械核心部件寿命预测[J].物联网技术,2020,10(1):106-109</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[3] 费胜巍, 李明, 李昱,等. 工程机械的部件剩余寿命预测系统及方法:. </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[4] 刘琼, 刘嘉豪, 桂缀,等. 工程机械部件剩余寿命的预测模型建立方法及预测方法:. </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[5] 廖尉华, 张代林, 李轶,等. 一种面向工程机械再制造的剩余寿命预测方法的研究[J]. 机械与电子, 2015(11):5.</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[6] 黎锁平, 夏亚峰, 李俊. 一类推广的指数平滑优化模型性质及算法的研究[J]. 兰州理工大学学报, 2002, 28(003):107-110.</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[7] 夏爱利, 马彩文, 张砺佳. 一种基于高通滤波的背景抑制方法[J]. 科学技术与工程, 2007, 7(12):3.</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[8] Hu J ,  Zhang G . K-Fold Cross-Validation Based Selected Ensemble Classification Algorithm[J]. Bulletin of Science and Technology, 2013.</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[9] 李占山, 刘兆赓. 基于XGBoost的特征选择算法[J]. 通信学报, 2019, 40(10):8.</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[10] 吕明珠, 苏晓明, 陈长征,等. 基于PCA-UPF的风力机轴承剩余寿命预测方法[J]. 太阳能学报, 2021, 42(2):7.</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[11] 郭宪. 基于梯度提升决策回归树的公交行程时间预测方法[D]. 华中科技大学.</a:t>
            </a:r>
            <a:endParaRPr lang="en-US" altLang="zh-CN" sz="1200" dirty="0">
              <a:latin typeface="方正清刻本悦宋简体" panose="02000000000000000000" charset="-122"/>
              <a:ea typeface="方正清刻本悦宋简体" panose="02000000000000000000" charset="-122"/>
              <a:sym typeface="+mn-ea"/>
            </a:endParaRPr>
          </a:p>
          <a:p>
            <a:pPr lvl="0" algn="l">
              <a:lnSpc>
                <a:spcPct val="155000"/>
              </a:lnSpc>
              <a:spcAft>
                <a:spcPts val="500"/>
              </a:spcAft>
            </a:pPr>
            <a:r>
              <a:rPr lang="en-US" altLang="zh-CN" sz="1200" dirty="0">
                <a:latin typeface="方正清刻本悦宋简体" panose="02000000000000000000" charset="-122"/>
                <a:ea typeface="方正清刻本悦宋简体" panose="02000000000000000000" charset="-122"/>
                <a:sym typeface="+mn-ea"/>
              </a:rPr>
              <a:t>[12] 李欣海. 随机森林模型在分类与回归分析中的应用[J]. 应用昆虫学报, 2013, 50(4):8.</a:t>
            </a:r>
            <a:endParaRPr lang="en-US" altLang="zh-CN" sz="1200" dirty="0">
              <a:latin typeface="方正清刻本悦宋简体" panose="02000000000000000000" charset="-122"/>
              <a:ea typeface="方正清刻本悦宋简体" panose="02000000000000000000" charset="-122"/>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数据集简介</a:t>
            </a:r>
            <a:endParaRPr lang="zh-CN" altLang="en-US">
              <a:latin typeface="方正清刻本悦宋简体" panose="02000000000000000000" charset="-122"/>
              <a:ea typeface="方正清刻本悦宋简体" panose="02000000000000000000" charset="-122"/>
            </a:endParaRPr>
          </a:p>
        </p:txBody>
      </p:sp>
      <p:sp>
        <p:nvSpPr>
          <p:cNvPr id="7" name="文本框 6"/>
          <p:cNvSpPr txBox="1"/>
          <p:nvPr/>
        </p:nvSpPr>
        <p:spPr>
          <a:xfrm>
            <a:off x="469265" y="803275"/>
            <a:ext cx="11075670" cy="1134110"/>
          </a:xfrm>
          <a:prstGeom prst="rect">
            <a:avLst/>
          </a:prstGeom>
          <a:noFill/>
        </p:spPr>
        <p:txBody>
          <a:bodyPr wrap="square" lIns="0" tIns="0" rIns="0" bIns="0" rtlCol="0" anchor="ctr">
            <a:noAutofit/>
          </a:bodyPr>
          <a:p>
            <a:pPr>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lang="zh-CN" sz="2000" dirty="0">
                <a:latin typeface="方正清刻本悦宋简体" panose="02000000000000000000" charset="-122"/>
                <a:ea typeface="方正清刻本悦宋简体" panose="02000000000000000000" charset="-122"/>
                <a:sym typeface="+mn-ea"/>
              </a:rPr>
              <a:t>针对某类工程机械设备的核心耗损性部件，数据集包含训练集和测试集两部分。训练数据集为800条，测试数据集为116条，其中每条数据为一个csv文档，文件总大小大约为</a:t>
            </a:r>
            <a:r>
              <a:rPr lang="zh-CN" sz="2000" dirty="0">
                <a:solidFill>
                  <a:schemeClr val="accent2"/>
                </a:solidFill>
                <a:latin typeface="方正清刻本悦宋简体" panose="02000000000000000000" charset="-122"/>
                <a:ea typeface="方正清刻本悦宋简体" panose="02000000000000000000" charset="-122"/>
                <a:sym typeface="+mn-ea"/>
              </a:rPr>
              <a:t>3GB</a:t>
            </a:r>
            <a:r>
              <a:rPr lang="zh-CN" sz="2000" dirty="0">
                <a:latin typeface="方正清刻本悦宋简体" panose="02000000000000000000" charset="-122"/>
                <a:ea typeface="方正清刻本悦宋简体" panose="02000000000000000000" charset="-122"/>
                <a:sym typeface="+mn-ea"/>
              </a:rPr>
              <a:t>，数据量大。</a:t>
            </a:r>
            <a:endParaRPr lang="zh-CN" sz="2000" dirty="0">
              <a:latin typeface="方正清刻本悦宋简体" panose="02000000000000000000" charset="-122"/>
              <a:ea typeface="方正清刻本悦宋简体" panose="02000000000000000000" charset="-122"/>
              <a:sym typeface="+mn-ea"/>
            </a:endParaRPr>
          </a:p>
        </p:txBody>
      </p:sp>
      <p:pic>
        <p:nvPicPr>
          <p:cNvPr id="11" name="图片 10"/>
          <p:cNvPicPr>
            <a:picLocks noChangeAspect="1"/>
          </p:cNvPicPr>
          <p:nvPr/>
        </p:nvPicPr>
        <p:blipFill>
          <a:blip r:embed="rId1"/>
          <a:stretch>
            <a:fillRect/>
          </a:stretch>
        </p:blipFill>
        <p:spPr>
          <a:xfrm>
            <a:off x="1679575" y="1977390"/>
            <a:ext cx="8655050" cy="3985260"/>
          </a:xfrm>
          <a:prstGeom prst="rect">
            <a:avLst/>
          </a:prstGeom>
        </p:spPr>
      </p:pic>
      <p:pic>
        <p:nvPicPr>
          <p:cNvPr id="12" name="图片 11"/>
          <p:cNvPicPr>
            <a:picLocks noChangeAspect="1"/>
          </p:cNvPicPr>
          <p:nvPr/>
        </p:nvPicPr>
        <p:blipFill>
          <a:blip r:embed="rId2"/>
          <a:stretch>
            <a:fillRect/>
          </a:stretch>
        </p:blipFill>
        <p:spPr>
          <a:xfrm>
            <a:off x="1679575" y="6421120"/>
            <a:ext cx="8654415" cy="236220"/>
          </a:xfrm>
          <a:prstGeom prst="rect">
            <a:avLst/>
          </a:prstGeom>
        </p:spPr>
      </p:pic>
      <p:sp>
        <p:nvSpPr>
          <p:cNvPr id="13" name="椭圆 12"/>
          <p:cNvSpPr/>
          <p:nvPr/>
        </p:nvSpPr>
        <p:spPr>
          <a:xfrm>
            <a:off x="6047105" y="61366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
        <p:nvSpPr>
          <p:cNvPr id="14" name="椭圆 13"/>
          <p:cNvSpPr/>
          <p:nvPr/>
        </p:nvSpPr>
        <p:spPr>
          <a:xfrm>
            <a:off x="6809105" y="61366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
        <p:nvSpPr>
          <p:cNvPr id="15" name="椭圆 14"/>
          <p:cNvSpPr/>
          <p:nvPr/>
        </p:nvSpPr>
        <p:spPr>
          <a:xfrm>
            <a:off x="5285105" y="61366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
        <p:nvSpPr>
          <p:cNvPr id="16" name="椭圆 15"/>
          <p:cNvSpPr/>
          <p:nvPr/>
        </p:nvSpPr>
        <p:spPr>
          <a:xfrm>
            <a:off x="5666105" y="61366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
        <p:nvSpPr>
          <p:cNvPr id="17" name="椭圆 16"/>
          <p:cNvSpPr/>
          <p:nvPr/>
        </p:nvSpPr>
        <p:spPr>
          <a:xfrm>
            <a:off x="6428105" y="6136640"/>
            <a:ext cx="97790" cy="9779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p>
        </p:txBody>
      </p:sp>
      <p:sp>
        <p:nvSpPr>
          <p:cNvPr id="18" name="乘号 17"/>
          <p:cNvSpPr/>
          <p:nvPr/>
        </p:nvSpPr>
        <p:spPr>
          <a:xfrm>
            <a:off x="10334625" y="3646170"/>
            <a:ext cx="622300" cy="622300"/>
          </a:xfrm>
          <a:prstGeom prst="mathMultiply">
            <a:avLst>
              <a:gd name="adj1" fmla="val 510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p>
        </p:txBody>
      </p:sp>
      <p:sp>
        <p:nvSpPr>
          <p:cNvPr id="19" name="文本框 18"/>
          <p:cNvSpPr txBox="1"/>
          <p:nvPr/>
        </p:nvSpPr>
        <p:spPr>
          <a:xfrm>
            <a:off x="10883265" y="3616325"/>
            <a:ext cx="621665" cy="601345"/>
          </a:xfrm>
          <a:prstGeom prst="rect">
            <a:avLst/>
          </a:prstGeom>
          <a:noFill/>
        </p:spPr>
        <p:txBody>
          <a:bodyPr wrap="square" lIns="0" tIns="0" rIns="0" bIns="0" rtlCol="0" anchor="ctr">
            <a:noAutofit/>
          </a:bodyPr>
          <a:p>
            <a:pPr>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916</a:t>
            </a:r>
            <a:endParaRPr lang="zh-CN" sz="2000" dirty="0">
              <a:latin typeface="方正清刻本悦宋简体" panose="02000000000000000000" charset="-122"/>
              <a:ea typeface="方正清刻本悦宋简体" panose="02000000000000000000" charset="-122"/>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任务目标与评价函数</a:t>
            </a:r>
            <a:endParaRPr lang="zh-CN" altLang="en-US">
              <a:latin typeface="方正清刻本悦宋简体" panose="02000000000000000000" charset="-122"/>
              <a:ea typeface="方正清刻本悦宋简体" panose="02000000000000000000" charset="-122"/>
            </a:endParaRPr>
          </a:p>
        </p:txBody>
      </p:sp>
      <p:sp>
        <p:nvSpPr>
          <p:cNvPr id="7" name="文本框 6"/>
          <p:cNvSpPr txBox="1"/>
          <p:nvPr/>
        </p:nvSpPr>
        <p:spPr>
          <a:xfrm>
            <a:off x="469265" y="803275"/>
            <a:ext cx="11075670" cy="1134110"/>
          </a:xfrm>
          <a:prstGeom prst="rect">
            <a:avLst/>
          </a:prstGeom>
          <a:noFill/>
        </p:spPr>
        <p:txBody>
          <a:bodyPr wrap="square" lIns="0" tIns="0" rIns="0" bIns="0" rtlCol="0" anchor="ctr">
            <a:noAutofit/>
          </a:bodyPr>
          <a:p>
            <a:pPr>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a:t>
            </a:r>
            <a:r>
              <a:rPr lang="zh-CN" sz="2000" dirty="0">
                <a:latin typeface="方正清刻本悦宋简体" panose="02000000000000000000" charset="-122"/>
                <a:ea typeface="方正清刻本悦宋简体" panose="02000000000000000000" charset="-122"/>
                <a:sym typeface="+mn-ea"/>
              </a:rPr>
              <a:t>我们需要在测试集中，对每个文件对应的一个该类部件一段时间内的物联网采样数据，基于该段数据，预测该部件此后的</a:t>
            </a:r>
            <a:r>
              <a:rPr lang="zh-CN" sz="2000" dirty="0">
                <a:solidFill>
                  <a:schemeClr val="accent2"/>
                </a:solidFill>
                <a:latin typeface="方正清刻本悦宋简体" panose="02000000000000000000" charset="-122"/>
                <a:ea typeface="方正清刻本悦宋简体" panose="02000000000000000000" charset="-122"/>
                <a:sym typeface="+mn-ea"/>
              </a:rPr>
              <a:t>剩余寿命</a:t>
            </a:r>
            <a:r>
              <a:rPr lang="zh-CN" sz="2000" dirty="0">
                <a:latin typeface="方正清刻本悦宋简体" panose="02000000000000000000" charset="-122"/>
                <a:ea typeface="方正清刻本悦宋简体" panose="02000000000000000000" charset="-122"/>
                <a:sym typeface="+mn-ea"/>
              </a:rPr>
              <a:t>，使得预测结果尽可能接近真实值。我们使用以下的评价函数：</a:t>
            </a:r>
            <a:endParaRPr lang="zh-CN" sz="2000" dirty="0">
              <a:latin typeface="方正清刻本悦宋简体" panose="02000000000000000000" charset="-122"/>
              <a:ea typeface="方正清刻本悦宋简体" panose="02000000000000000000" charset="-122"/>
              <a:sym typeface="+mn-ea"/>
            </a:endParaRPr>
          </a:p>
        </p:txBody>
      </p:sp>
      <p:sp>
        <p:nvSpPr>
          <p:cNvPr id="4" name="文本框 3"/>
          <p:cNvSpPr txBox="1"/>
          <p:nvPr/>
        </p:nvSpPr>
        <p:spPr>
          <a:xfrm>
            <a:off x="469265" y="4125595"/>
            <a:ext cx="11075670" cy="601980"/>
          </a:xfrm>
          <a:prstGeom prst="rect">
            <a:avLst/>
          </a:prstGeom>
          <a:noFill/>
        </p:spPr>
        <p:txBody>
          <a:bodyPr wrap="square" lIns="0" tIns="0" rIns="0" bIns="0" rtlCol="0" anchor="ctr">
            <a:noAutofit/>
          </a:bodyPr>
          <a:p>
            <a:pPr algn="l">
              <a:lnSpc>
                <a:spcPct val="125000"/>
              </a:lnSpc>
              <a:spcAft>
                <a:spcPts val="500"/>
              </a:spcAft>
            </a:pPr>
            <a:r>
              <a:rPr lang="en-US" altLang="zh-CN" sz="2000" dirty="0">
                <a:latin typeface="方正清刻本悦宋简体" panose="02000000000000000000" charset="-122"/>
                <a:ea typeface="方正清刻本悦宋简体" panose="02000000000000000000" charset="-122"/>
                <a:sym typeface="+mn-ea"/>
              </a:rPr>
              <a:t>        在均方根损失的基础上取</a:t>
            </a:r>
            <a:r>
              <a:rPr lang="en-US" altLang="zh-CN" sz="2000" dirty="0">
                <a:solidFill>
                  <a:schemeClr val="accent2"/>
                </a:solidFill>
                <a:latin typeface="方正清刻本悦宋简体" panose="02000000000000000000" charset="-122"/>
                <a:ea typeface="方正清刻本悦宋简体" panose="02000000000000000000" charset="-122"/>
                <a:sym typeface="+mn-ea"/>
              </a:rPr>
              <a:t>对数</a:t>
            </a:r>
            <a:r>
              <a:rPr lang="en-US" altLang="zh-CN" sz="2000" dirty="0">
                <a:latin typeface="方正清刻本悦宋简体" panose="02000000000000000000" charset="-122"/>
                <a:ea typeface="方正清刻本悦宋简体" panose="02000000000000000000" charset="-122"/>
                <a:sym typeface="+mn-ea"/>
              </a:rPr>
              <a:t>，避免了res指标被大值预测误差所主导。</a:t>
            </a:r>
            <a:r>
              <a:rPr lang="zh-CN" altLang="en-US" sz="2000" dirty="0">
                <a:latin typeface="方正清刻本悦宋简体" panose="02000000000000000000" charset="-122"/>
                <a:ea typeface="方正清刻本悦宋简体" panose="02000000000000000000" charset="-122"/>
                <a:sym typeface="+mn-ea"/>
              </a:rPr>
              <a:t>我们的任务目标函数是：</a:t>
            </a:r>
            <a:endParaRPr lang="zh-CN" altLang="en-US" sz="2000" dirty="0">
              <a:latin typeface="方正清刻本悦宋简体" panose="02000000000000000000" charset="-122"/>
              <a:ea typeface="方正清刻本悦宋简体" panose="02000000000000000000" charset="-122"/>
              <a:sym typeface="+mn-ea"/>
            </a:endParaRPr>
          </a:p>
        </p:txBody>
      </p:sp>
      <p:pic>
        <p:nvPicPr>
          <p:cNvPr id="5" name="图片 4"/>
          <p:cNvPicPr>
            <a:picLocks noChangeAspect="1"/>
          </p:cNvPicPr>
          <p:nvPr/>
        </p:nvPicPr>
        <p:blipFill>
          <a:blip r:embed="rId1"/>
          <a:stretch>
            <a:fillRect/>
          </a:stretch>
        </p:blipFill>
        <p:spPr>
          <a:xfrm>
            <a:off x="3060700" y="2319020"/>
            <a:ext cx="5892800" cy="1371600"/>
          </a:xfrm>
          <a:prstGeom prst="rect">
            <a:avLst/>
          </a:prstGeom>
        </p:spPr>
      </p:pic>
      <p:pic>
        <p:nvPicPr>
          <p:cNvPr id="2" name="图片 1"/>
          <p:cNvPicPr>
            <a:picLocks noChangeAspect="1"/>
          </p:cNvPicPr>
          <p:nvPr/>
        </p:nvPicPr>
        <p:blipFill>
          <a:blip r:embed="rId2"/>
          <a:stretch>
            <a:fillRect/>
          </a:stretch>
        </p:blipFill>
        <p:spPr>
          <a:xfrm>
            <a:off x="5581015" y="5248910"/>
            <a:ext cx="1640205" cy="5619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数据预处理——缺失值处理</a:t>
            </a:r>
            <a:endParaRPr lang="zh-CN" altLang="en-US">
              <a:latin typeface="方正清刻本悦宋简体" panose="02000000000000000000" charset="-122"/>
              <a:ea typeface="方正清刻本悦宋简体" panose="02000000000000000000" charset="-122"/>
            </a:endParaRPr>
          </a:p>
        </p:txBody>
      </p:sp>
      <p:pic>
        <p:nvPicPr>
          <p:cNvPr id="2" name="图片 1"/>
          <p:cNvPicPr>
            <a:picLocks noChangeAspect="1"/>
          </p:cNvPicPr>
          <p:nvPr/>
        </p:nvPicPr>
        <p:blipFill>
          <a:blip r:embed="rId1"/>
          <a:stretch>
            <a:fillRect/>
          </a:stretch>
        </p:blipFill>
        <p:spPr>
          <a:xfrm>
            <a:off x="1367790" y="1433830"/>
            <a:ext cx="9278620" cy="3365500"/>
          </a:xfrm>
          <a:prstGeom prst="rect">
            <a:avLst/>
          </a:prstGeom>
        </p:spPr>
      </p:pic>
      <p:sp>
        <p:nvSpPr>
          <p:cNvPr id="8" name="文本框 7"/>
          <p:cNvSpPr txBox="1"/>
          <p:nvPr/>
        </p:nvSpPr>
        <p:spPr>
          <a:xfrm>
            <a:off x="1123315" y="5342890"/>
            <a:ext cx="9767570" cy="601980"/>
          </a:xfrm>
          <a:prstGeom prst="rect">
            <a:avLst/>
          </a:prstGeom>
          <a:noFill/>
        </p:spPr>
        <p:txBody>
          <a:bodyPr wrap="square" lIns="0" tIns="0" rIns="0" bIns="0" rtlCol="0" anchor="ctr">
            <a:noAutofit/>
          </a:bodyPr>
          <a:p>
            <a:pPr algn="l">
              <a:lnSpc>
                <a:spcPct val="125000"/>
              </a:lnSpc>
              <a:spcAft>
                <a:spcPts val="500"/>
              </a:spcAft>
            </a:pPr>
            <a:r>
              <a:rPr lang="en-US" altLang="zh-CN" sz="2000" dirty="0">
                <a:latin typeface="方正清刻本悦宋简体" panose="02000000000000000000" charset="-122"/>
                <a:ea typeface="方正清刻本悦宋简体" panose="02000000000000000000" charset="-122"/>
                <a:sym typeface="+mn-ea"/>
              </a:rPr>
              <a:t>        我们遍历了整个数据集（包括训练数据集和测试数据集），</a:t>
            </a:r>
            <a:r>
              <a:rPr lang="zh-CN" altLang="en-US" sz="2000" dirty="0">
                <a:latin typeface="方正清刻本悦宋简体" panose="02000000000000000000" charset="-122"/>
                <a:ea typeface="方正清刻本悦宋简体" panose="02000000000000000000" charset="-122"/>
                <a:sym typeface="+mn-ea"/>
              </a:rPr>
              <a:t>发现并不</a:t>
            </a:r>
            <a:r>
              <a:rPr lang="en-US" altLang="zh-CN" sz="2000" dirty="0">
                <a:latin typeface="方正清刻本悦宋简体" panose="02000000000000000000" charset="-122"/>
                <a:ea typeface="方正清刻本悦宋简体" panose="02000000000000000000" charset="-122"/>
                <a:sym typeface="+mn-ea"/>
              </a:rPr>
              <a:t>存在</a:t>
            </a:r>
            <a:r>
              <a:rPr lang="en-US" altLang="zh-CN" sz="2000" dirty="0">
                <a:solidFill>
                  <a:schemeClr val="accent2"/>
                </a:solidFill>
                <a:latin typeface="方正清刻本悦宋简体" panose="02000000000000000000" charset="-122"/>
                <a:ea typeface="方正清刻本悦宋简体" panose="02000000000000000000" charset="-122"/>
                <a:sym typeface="+mn-ea"/>
              </a:rPr>
              <a:t>缺失值</a:t>
            </a:r>
            <a:r>
              <a:rPr lang="en-US" altLang="zh-CN" sz="2000" dirty="0">
                <a:latin typeface="方正清刻本悦宋简体" panose="02000000000000000000" charset="-122"/>
                <a:ea typeface="方正清刻本悦宋简体" panose="02000000000000000000" charset="-122"/>
                <a:sym typeface="+mn-ea"/>
              </a:rPr>
              <a:t>。</a:t>
            </a:r>
            <a:endParaRPr lang="en-US" altLang="zh-CN" sz="2000" dirty="0">
              <a:latin typeface="方正清刻本悦宋简体" panose="02000000000000000000" charset="-122"/>
              <a:ea typeface="方正清刻本悦宋简体" panose="02000000000000000000" charset="-122"/>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异常值处理——负值处理</a:t>
            </a:r>
            <a:endParaRPr lang="zh-CN" altLang="en-US">
              <a:latin typeface="方正清刻本悦宋简体" panose="02000000000000000000" charset="-122"/>
              <a:ea typeface="方正清刻本悦宋简体" panose="02000000000000000000" charset="-122"/>
            </a:endParaRPr>
          </a:p>
        </p:txBody>
      </p:sp>
      <p:sp>
        <p:nvSpPr>
          <p:cNvPr id="4" name="文本框 3"/>
          <p:cNvSpPr txBox="1"/>
          <p:nvPr/>
        </p:nvSpPr>
        <p:spPr>
          <a:xfrm>
            <a:off x="718185" y="1071245"/>
            <a:ext cx="9611995" cy="476885"/>
          </a:xfrm>
          <a:prstGeom prst="rect">
            <a:avLst/>
          </a:prstGeom>
          <a:noFill/>
        </p:spPr>
        <p:txBody>
          <a:bodyPr wrap="square" lIns="0" tIns="0" rIns="0" bIns="0" rtlCol="0" anchor="t">
            <a:spAutoFit/>
          </a:bodyPr>
          <a:p>
            <a:pPr algn="l">
              <a:lnSpc>
                <a:spcPct val="155000"/>
              </a:lnSpc>
              <a:spcAft>
                <a:spcPts val="500"/>
              </a:spcAft>
            </a:pPr>
            <a:r>
              <a:rPr lang="zh-CN" altLang="en-US" sz="2000" dirty="0">
                <a:latin typeface="方正清刻本悦宋简体" panose="02000000000000000000" charset="-122"/>
                <a:ea typeface="方正清刻本悦宋简体" panose="02000000000000000000" charset="-122"/>
              </a:rPr>
              <a:t>数据中有大量的</a:t>
            </a:r>
            <a:r>
              <a:rPr lang="zh-CN" altLang="en-US" sz="2000" dirty="0">
                <a:solidFill>
                  <a:schemeClr val="accent2"/>
                </a:solidFill>
                <a:latin typeface="方正清刻本悦宋简体" panose="02000000000000000000" charset="-122"/>
                <a:ea typeface="方正清刻本悦宋简体" panose="02000000000000000000" charset="-122"/>
              </a:rPr>
              <a:t>负值数据</a:t>
            </a:r>
            <a:r>
              <a:rPr lang="zh-CN" altLang="en-US" sz="2000" dirty="0">
                <a:latin typeface="方正清刻本悦宋简体" panose="02000000000000000000" charset="-122"/>
                <a:ea typeface="方正清刻本悦宋简体" panose="02000000000000000000" charset="-122"/>
              </a:rPr>
              <a:t>存在，处理好这一部分可以有效提升预测的准确度。</a:t>
            </a:r>
            <a:endParaRPr lang="zh-CN" altLang="en-US" sz="2000" dirty="0">
              <a:latin typeface="方正清刻本悦宋简体" panose="02000000000000000000" charset="-122"/>
              <a:ea typeface="方正清刻本悦宋简体" panose="02000000000000000000" charset="-122"/>
            </a:endParaRPr>
          </a:p>
        </p:txBody>
      </p:sp>
      <p:pic>
        <p:nvPicPr>
          <p:cNvPr id="5" name="图片 4"/>
          <p:cNvPicPr>
            <a:picLocks noChangeAspect="1"/>
          </p:cNvPicPr>
          <p:nvPr/>
        </p:nvPicPr>
        <p:blipFill>
          <a:blip r:embed="rId1"/>
          <a:stretch>
            <a:fillRect/>
          </a:stretch>
        </p:blipFill>
        <p:spPr>
          <a:xfrm>
            <a:off x="1334770" y="1950085"/>
            <a:ext cx="4338955" cy="4227195"/>
          </a:xfrm>
          <a:prstGeom prst="rect">
            <a:avLst/>
          </a:prstGeom>
        </p:spPr>
      </p:pic>
      <p:sp>
        <p:nvSpPr>
          <p:cNvPr id="6" name="文本框 5"/>
          <p:cNvSpPr txBox="1"/>
          <p:nvPr/>
        </p:nvSpPr>
        <p:spPr>
          <a:xfrm>
            <a:off x="6470015" y="2568575"/>
            <a:ext cx="4338320" cy="2990215"/>
          </a:xfrm>
          <a:prstGeom prst="rect">
            <a:avLst/>
          </a:prstGeom>
          <a:noFill/>
        </p:spPr>
        <p:txBody>
          <a:bodyPr wrap="square" lIns="0" tIns="0" rIns="0" bIns="0" rtlCol="0" anchor="t">
            <a:spAutoFit/>
          </a:bodyPr>
          <a:p>
            <a:pPr algn="l">
              <a:lnSpc>
                <a:spcPct val="155000"/>
              </a:lnSpc>
              <a:spcAft>
                <a:spcPts val="500"/>
              </a:spcAft>
            </a:pPr>
            <a:r>
              <a:rPr lang="en-US" altLang="zh-CN" sz="2000" dirty="0">
                <a:latin typeface="方正清刻本悦宋简体" panose="02000000000000000000" charset="-122"/>
                <a:ea typeface="方正清刻本悦宋简体" panose="02000000000000000000" charset="-122"/>
              </a:rPr>
              <a:t>1</a:t>
            </a:r>
            <a:r>
              <a:rPr lang="zh-CN" altLang="en-US" sz="2000" dirty="0">
                <a:latin typeface="方正清刻本悦宋简体" panose="02000000000000000000" charset="-122"/>
                <a:ea typeface="方正清刻本悦宋简体" panose="02000000000000000000" charset="-122"/>
              </a:rPr>
              <a:t>、找到一整块</a:t>
            </a:r>
            <a:r>
              <a:rPr lang="zh-CN" altLang="en-US" sz="2000" dirty="0">
                <a:solidFill>
                  <a:schemeClr val="accent2"/>
                </a:solidFill>
                <a:latin typeface="方正清刻本悦宋简体" panose="02000000000000000000" charset="-122"/>
                <a:ea typeface="方正清刻本悦宋简体" panose="02000000000000000000" charset="-122"/>
              </a:rPr>
              <a:t>负值序列</a:t>
            </a:r>
            <a:r>
              <a:rPr lang="zh-CN" altLang="en-US" sz="2000" dirty="0">
                <a:latin typeface="方正清刻本悦宋简体" panose="02000000000000000000" charset="-122"/>
                <a:ea typeface="方正清刻本悦宋简体" panose="02000000000000000000" charset="-122"/>
              </a:rPr>
              <a:t>（序列里也有可能只有1个负值，但依然适用）。</a:t>
            </a:r>
            <a:endParaRPr lang="zh-CN" altLang="en-US" sz="2000" dirty="0">
              <a:latin typeface="方正清刻本悦宋简体" panose="02000000000000000000" charset="-122"/>
              <a:ea typeface="方正清刻本悦宋简体" panose="02000000000000000000" charset="-122"/>
            </a:endParaRPr>
          </a:p>
          <a:p>
            <a:pPr algn="l">
              <a:lnSpc>
                <a:spcPct val="155000"/>
              </a:lnSpc>
              <a:spcAft>
                <a:spcPts val="500"/>
              </a:spcAft>
            </a:pPr>
            <a:r>
              <a:rPr lang="en-US" altLang="zh-CN" sz="2000" dirty="0">
                <a:latin typeface="方正清刻本悦宋简体" panose="02000000000000000000" charset="-122"/>
                <a:ea typeface="方正清刻本悦宋简体" panose="02000000000000000000" charset="-122"/>
              </a:rPr>
              <a:t>2</a:t>
            </a:r>
            <a:r>
              <a:rPr lang="zh-CN" altLang="en-US" sz="2000" dirty="0">
                <a:latin typeface="方正清刻本悦宋简体" panose="02000000000000000000" charset="-122"/>
                <a:ea typeface="方正清刻本悦宋简体" panose="02000000000000000000" charset="-122"/>
              </a:rPr>
              <a:t>、以该序列</a:t>
            </a:r>
            <a:r>
              <a:rPr lang="zh-CN" altLang="en-US" sz="2000" dirty="0">
                <a:solidFill>
                  <a:schemeClr val="accent2"/>
                </a:solidFill>
                <a:latin typeface="方正清刻本悦宋简体" panose="02000000000000000000" charset="-122"/>
                <a:ea typeface="方正清刻本悦宋简体" panose="02000000000000000000" charset="-122"/>
              </a:rPr>
              <a:t>前一个正值</a:t>
            </a:r>
            <a:r>
              <a:rPr lang="zh-CN" altLang="en-US" sz="2000" dirty="0">
                <a:latin typeface="方正清刻本悦宋简体" panose="02000000000000000000" charset="-122"/>
                <a:ea typeface="方正清刻本悦宋简体" panose="02000000000000000000" charset="-122"/>
              </a:rPr>
              <a:t>作为初始值重置，按负值内部递增规律重新计算真实工作时长。</a:t>
            </a:r>
            <a:endParaRPr lang="zh-CN" altLang="en-US" sz="2000" dirty="0">
              <a:latin typeface="方正清刻本悦宋简体" panose="02000000000000000000" charset="-122"/>
              <a:ea typeface="方正清刻本悦宋简体" panose="02000000000000000000" charset="-122"/>
            </a:endParaRPr>
          </a:p>
          <a:p>
            <a:pPr algn="l">
              <a:lnSpc>
                <a:spcPct val="155000"/>
              </a:lnSpc>
              <a:spcAft>
                <a:spcPts val="500"/>
              </a:spcAft>
            </a:pPr>
            <a:r>
              <a:rPr lang="en-US" altLang="zh-CN" sz="2000" dirty="0">
                <a:latin typeface="方正清刻本悦宋简体" panose="02000000000000000000" charset="-122"/>
                <a:ea typeface="方正清刻本悦宋简体" panose="02000000000000000000" charset="-122"/>
              </a:rPr>
              <a:t>3</a:t>
            </a:r>
            <a:r>
              <a:rPr lang="zh-CN" altLang="en-US" sz="2000" dirty="0">
                <a:latin typeface="方正清刻本悦宋简体" panose="02000000000000000000" charset="-122"/>
                <a:ea typeface="方正清刻本悦宋简体" panose="02000000000000000000" charset="-122"/>
              </a:rPr>
              <a:t>、后续正值加上负值</a:t>
            </a:r>
            <a:r>
              <a:rPr lang="zh-CN" altLang="en-US" sz="2000" dirty="0">
                <a:solidFill>
                  <a:schemeClr val="accent2"/>
                </a:solidFill>
                <a:latin typeface="方正清刻本悦宋简体" panose="02000000000000000000" charset="-122"/>
                <a:ea typeface="方正清刻本悦宋简体" panose="02000000000000000000" charset="-122"/>
              </a:rPr>
              <a:t>内部极差</a:t>
            </a:r>
            <a:r>
              <a:rPr lang="zh-CN" altLang="en-US" sz="2000" dirty="0">
                <a:latin typeface="方正清刻本悦宋简体" panose="02000000000000000000" charset="-122"/>
                <a:ea typeface="方正清刻本悦宋简体" panose="02000000000000000000" charset="-122"/>
              </a:rPr>
              <a:t>。</a:t>
            </a:r>
            <a:endParaRPr lang="zh-CN" altLang="en-US" sz="2000" dirty="0">
              <a:latin typeface="方正清刻本悦宋简体" panose="02000000000000000000" charset="-122"/>
              <a:ea typeface="方正清刻本悦宋简体" panose="02000000000000000000"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异常值处理——突变数据处理</a:t>
            </a:r>
            <a:endParaRPr lang="zh-CN" altLang="en-US">
              <a:latin typeface="方正清刻本悦宋简体" panose="02000000000000000000" charset="-122"/>
              <a:ea typeface="方正清刻本悦宋简体" panose="02000000000000000000" charset="-122"/>
            </a:endParaRPr>
          </a:p>
        </p:txBody>
      </p:sp>
      <p:sp>
        <p:nvSpPr>
          <p:cNvPr id="4" name="文本框 3"/>
          <p:cNvSpPr txBox="1"/>
          <p:nvPr/>
        </p:nvSpPr>
        <p:spPr>
          <a:xfrm>
            <a:off x="718185" y="1046480"/>
            <a:ext cx="9611995" cy="476885"/>
          </a:xfrm>
          <a:prstGeom prst="rect">
            <a:avLst/>
          </a:prstGeom>
          <a:noFill/>
        </p:spPr>
        <p:txBody>
          <a:bodyPr wrap="square" lIns="0" tIns="0" rIns="0" bIns="0" rtlCol="0" anchor="t">
            <a:spAutoFit/>
          </a:bodyPr>
          <a:p>
            <a:pPr algn="l">
              <a:lnSpc>
                <a:spcPct val="155000"/>
              </a:lnSpc>
              <a:spcAft>
                <a:spcPts val="500"/>
              </a:spcAft>
            </a:pPr>
            <a:r>
              <a:rPr lang="zh-CN" altLang="en-US" sz="2000" dirty="0">
                <a:latin typeface="方正清刻本悦宋简体" panose="02000000000000000000" charset="-122"/>
                <a:ea typeface="方正清刻本悦宋简体" panose="02000000000000000000" charset="-122"/>
              </a:rPr>
              <a:t>数据中有部分</a:t>
            </a:r>
            <a:r>
              <a:rPr lang="zh-CN" altLang="en-US" sz="2000" dirty="0">
                <a:solidFill>
                  <a:schemeClr val="accent2"/>
                </a:solidFill>
                <a:latin typeface="方正清刻本悦宋简体" panose="02000000000000000000" charset="-122"/>
                <a:ea typeface="方正清刻本悦宋简体" panose="02000000000000000000" charset="-122"/>
              </a:rPr>
              <a:t>突变数据</a:t>
            </a:r>
            <a:r>
              <a:rPr lang="zh-CN" altLang="en-US" sz="2000" dirty="0">
                <a:latin typeface="方正清刻本悦宋简体" panose="02000000000000000000" charset="-122"/>
                <a:ea typeface="方正清刻本悦宋简体" panose="02000000000000000000" charset="-122"/>
              </a:rPr>
              <a:t>存在，我们将其从训练集中剔除。</a:t>
            </a:r>
            <a:endParaRPr lang="zh-CN" altLang="en-US" sz="2000" dirty="0">
              <a:latin typeface="方正清刻本悦宋简体" panose="02000000000000000000" charset="-122"/>
              <a:ea typeface="方正清刻本悦宋简体" panose="02000000000000000000" charset="-122"/>
            </a:endParaRPr>
          </a:p>
        </p:txBody>
      </p:sp>
      <p:pic>
        <p:nvPicPr>
          <p:cNvPr id="2" name="图片 1"/>
          <p:cNvPicPr>
            <a:picLocks noChangeAspect="1"/>
          </p:cNvPicPr>
          <p:nvPr/>
        </p:nvPicPr>
        <p:blipFill>
          <a:blip r:embed="rId1"/>
          <a:stretch>
            <a:fillRect/>
          </a:stretch>
        </p:blipFill>
        <p:spPr>
          <a:xfrm>
            <a:off x="1188085" y="1913890"/>
            <a:ext cx="4114165" cy="4013835"/>
          </a:xfrm>
          <a:prstGeom prst="rect">
            <a:avLst/>
          </a:prstGeom>
        </p:spPr>
      </p:pic>
      <p:sp>
        <p:nvSpPr>
          <p:cNvPr id="16" name="矩形 15"/>
          <p:cNvSpPr/>
          <p:nvPr/>
        </p:nvSpPr>
        <p:spPr>
          <a:xfrm>
            <a:off x="4551045" y="5672455"/>
            <a:ext cx="751205" cy="90170"/>
          </a:xfrm>
          <a:prstGeom prst="rect">
            <a:avLst/>
          </a:prstGeom>
          <a:noFill/>
          <a:ln w="38100">
            <a:solidFill>
              <a:schemeClr val="accent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文本框 7"/>
          <p:cNvSpPr txBox="1"/>
          <p:nvPr/>
        </p:nvSpPr>
        <p:spPr>
          <a:xfrm>
            <a:off x="1188085" y="6009640"/>
            <a:ext cx="4493895" cy="476885"/>
          </a:xfrm>
          <a:prstGeom prst="rect">
            <a:avLst/>
          </a:prstGeom>
          <a:noFill/>
        </p:spPr>
        <p:txBody>
          <a:bodyPr wrap="square" lIns="0" tIns="0" rIns="0" bIns="0" rtlCol="0" anchor="t">
            <a:spAutoFit/>
          </a:bodyPr>
          <a:p>
            <a:pPr algn="l">
              <a:lnSpc>
                <a:spcPct val="155000"/>
              </a:lnSpc>
              <a:spcAft>
                <a:spcPts val="500"/>
              </a:spcAft>
            </a:pPr>
            <a:r>
              <a:rPr lang="zh-CN" altLang="en-US" sz="2000" dirty="0">
                <a:latin typeface="方正清刻本悦宋简体" panose="02000000000000000000" charset="-122"/>
                <a:ea typeface="方正清刻本悦宋简体" panose="02000000000000000000" charset="-122"/>
              </a:rPr>
              <a:t>去除最大工作时长为</a:t>
            </a:r>
            <a:r>
              <a:rPr lang="en-US" altLang="zh-CN" sz="2000" dirty="0">
                <a:latin typeface="方正清刻本悦宋简体" panose="02000000000000000000" charset="-122"/>
                <a:ea typeface="方正清刻本悦宋简体" panose="02000000000000000000" charset="-122"/>
              </a:rPr>
              <a:t>0</a:t>
            </a:r>
            <a:r>
              <a:rPr lang="zh-CN" altLang="en-US" sz="2000" dirty="0">
                <a:latin typeface="方正清刻本悦宋简体" panose="02000000000000000000" charset="-122"/>
                <a:ea typeface="方正清刻本悦宋简体" panose="02000000000000000000" charset="-122"/>
              </a:rPr>
              <a:t>和</a:t>
            </a:r>
            <a:r>
              <a:rPr lang="en-US" altLang="zh-CN" sz="2000" dirty="0">
                <a:latin typeface="方正清刻本悦宋简体" panose="02000000000000000000" charset="-122"/>
                <a:ea typeface="方正清刻本悦宋简体" panose="02000000000000000000" charset="-122"/>
              </a:rPr>
              <a:t>1.5e6</a:t>
            </a:r>
            <a:r>
              <a:rPr lang="zh-CN" altLang="en-US" sz="2000" dirty="0">
                <a:latin typeface="方正清刻本悦宋简体" panose="02000000000000000000" charset="-122"/>
                <a:ea typeface="方正清刻本悦宋简体" panose="02000000000000000000" charset="-122"/>
              </a:rPr>
              <a:t>的两条数据</a:t>
            </a:r>
            <a:endParaRPr lang="zh-CN" altLang="en-US" sz="2000" dirty="0">
              <a:latin typeface="方正清刻本悦宋简体" panose="02000000000000000000" charset="-122"/>
              <a:ea typeface="方正清刻本悦宋简体" panose="02000000000000000000" charset="-122"/>
            </a:endParaRPr>
          </a:p>
        </p:txBody>
      </p:sp>
      <p:pic>
        <p:nvPicPr>
          <p:cNvPr id="9" name="图片 8"/>
          <p:cNvPicPr>
            <a:picLocks noChangeAspect="1"/>
          </p:cNvPicPr>
          <p:nvPr/>
        </p:nvPicPr>
        <p:blipFill>
          <a:blip r:embed="rId2"/>
          <a:stretch>
            <a:fillRect/>
          </a:stretch>
        </p:blipFill>
        <p:spPr>
          <a:xfrm>
            <a:off x="6508115" y="1989455"/>
            <a:ext cx="4763135" cy="3938270"/>
          </a:xfrm>
          <a:prstGeom prst="rect">
            <a:avLst/>
          </a:prstGeom>
        </p:spPr>
      </p:pic>
      <p:sp>
        <p:nvSpPr>
          <p:cNvPr id="10" name="文本框 9"/>
          <p:cNvSpPr txBox="1"/>
          <p:nvPr/>
        </p:nvSpPr>
        <p:spPr>
          <a:xfrm>
            <a:off x="6330315" y="6009640"/>
            <a:ext cx="5525135" cy="476885"/>
          </a:xfrm>
          <a:prstGeom prst="rect">
            <a:avLst/>
          </a:prstGeom>
          <a:noFill/>
        </p:spPr>
        <p:txBody>
          <a:bodyPr wrap="square" lIns="0" tIns="0" rIns="0" bIns="0" rtlCol="0" anchor="t">
            <a:spAutoFit/>
          </a:bodyPr>
          <a:p>
            <a:pPr algn="l">
              <a:lnSpc>
                <a:spcPct val="155000"/>
              </a:lnSpc>
              <a:spcAft>
                <a:spcPts val="500"/>
              </a:spcAft>
            </a:pPr>
            <a:r>
              <a:rPr lang="zh-CN" altLang="en-US" sz="2000" dirty="0">
                <a:latin typeface="方正清刻本悦宋简体" panose="02000000000000000000" charset="-122"/>
                <a:ea typeface="方正清刻本悦宋简体" panose="02000000000000000000" charset="-122"/>
              </a:rPr>
              <a:t>处理工作时长在中间部分突变（非负值）的数据</a:t>
            </a:r>
            <a:endParaRPr lang="zh-CN" altLang="en-US" sz="2000" dirty="0">
              <a:latin typeface="方正清刻本悦宋简体" panose="02000000000000000000" charset="-122"/>
              <a:ea typeface="方正清刻本悦宋简体" panose="02000000000000000000"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异常值处理——高频信号处理</a:t>
            </a:r>
            <a:endParaRPr lang="zh-CN" altLang="en-US">
              <a:latin typeface="方正清刻本悦宋简体" panose="02000000000000000000" charset="-122"/>
              <a:ea typeface="方正清刻本悦宋简体" panose="02000000000000000000" charset="-122"/>
            </a:endParaRPr>
          </a:p>
        </p:txBody>
      </p:sp>
      <p:sp>
        <p:nvSpPr>
          <p:cNvPr id="4" name="文本框 3"/>
          <p:cNvSpPr txBox="1"/>
          <p:nvPr/>
        </p:nvSpPr>
        <p:spPr>
          <a:xfrm>
            <a:off x="6605270" y="996315"/>
            <a:ext cx="5130800" cy="1908175"/>
          </a:xfrm>
          <a:prstGeom prst="rect">
            <a:avLst/>
          </a:prstGeom>
          <a:noFill/>
        </p:spPr>
        <p:txBody>
          <a:bodyPr wrap="square" lIns="0" tIns="0" rIns="0" bIns="0" rtlCol="0" anchor="t">
            <a:spAutoFit/>
          </a:bodyPr>
          <a:p>
            <a:pPr algn="l">
              <a:lnSpc>
                <a:spcPct val="155000"/>
              </a:lnSpc>
              <a:spcAft>
                <a:spcPts val="500"/>
              </a:spcAft>
            </a:pPr>
            <a:r>
              <a:rPr lang="en-US" altLang="zh-CN" sz="2000" dirty="0">
                <a:latin typeface="方正清刻本悦宋简体" panose="02000000000000000000" charset="-122"/>
                <a:ea typeface="方正清刻本悦宋简体" panose="02000000000000000000" charset="-122"/>
              </a:rPr>
              <a:t>        </a:t>
            </a:r>
            <a:r>
              <a:rPr lang="zh-CN" altLang="en-US" sz="2000" dirty="0">
                <a:latin typeface="方正清刻本悦宋简体" panose="02000000000000000000" charset="-122"/>
                <a:ea typeface="方正清刻本悦宋简体" panose="02000000000000000000" charset="-122"/>
              </a:rPr>
              <a:t>部分特征数据呈明显的带状分布，且异常值较多。转速等高频信号采集不稳定，呈偏态分布。我们考虑将数据进行</a:t>
            </a:r>
            <a:r>
              <a:rPr lang="zh-CN" altLang="en-US" sz="2000" dirty="0">
                <a:solidFill>
                  <a:schemeClr val="accent2"/>
                </a:solidFill>
                <a:latin typeface="方正清刻本悦宋简体" panose="02000000000000000000" charset="-122"/>
                <a:ea typeface="方正清刻本悦宋简体" panose="02000000000000000000" charset="-122"/>
              </a:rPr>
              <a:t>高通滤波</a:t>
            </a:r>
            <a:r>
              <a:rPr lang="zh-CN" altLang="en-US" sz="2000" dirty="0">
                <a:latin typeface="方正清刻本悦宋简体" panose="02000000000000000000" charset="-122"/>
                <a:ea typeface="方正清刻本悦宋简体" panose="02000000000000000000" charset="-122"/>
              </a:rPr>
              <a:t>和</a:t>
            </a:r>
            <a:r>
              <a:rPr lang="zh-CN" altLang="en-US" sz="2000" dirty="0">
                <a:solidFill>
                  <a:schemeClr val="accent2"/>
                </a:solidFill>
                <a:latin typeface="方正清刻本悦宋简体" panose="02000000000000000000" charset="-122"/>
                <a:ea typeface="方正清刻本悦宋简体" panose="02000000000000000000" charset="-122"/>
              </a:rPr>
              <a:t>指数平滑化</a:t>
            </a:r>
            <a:r>
              <a:rPr lang="zh-CN" altLang="en-US" sz="2000" dirty="0">
                <a:latin typeface="方正清刻本悦宋简体" panose="02000000000000000000" charset="-122"/>
                <a:ea typeface="方正清刻本悦宋简体" panose="02000000000000000000" charset="-122"/>
              </a:rPr>
              <a:t>，使数据对称呈正态分布，更具鲁棒性。</a:t>
            </a:r>
            <a:endParaRPr lang="zh-CN" altLang="en-US" sz="2000" dirty="0">
              <a:latin typeface="方正清刻本悦宋简体" panose="02000000000000000000" charset="-122"/>
              <a:ea typeface="方正清刻本悦宋简体" panose="02000000000000000000" charset="-122"/>
            </a:endParaRPr>
          </a:p>
        </p:txBody>
      </p:sp>
      <p:pic>
        <p:nvPicPr>
          <p:cNvPr id="6" name="图片 5" descr="2"/>
          <p:cNvPicPr>
            <a:picLocks noChangeAspect="1"/>
          </p:cNvPicPr>
          <p:nvPr/>
        </p:nvPicPr>
        <p:blipFill>
          <a:blip r:embed="rId1"/>
          <a:stretch>
            <a:fillRect/>
          </a:stretch>
        </p:blipFill>
        <p:spPr>
          <a:xfrm>
            <a:off x="7858125" y="2904490"/>
            <a:ext cx="3672255" cy="1800000"/>
          </a:xfrm>
          <a:prstGeom prst="rect">
            <a:avLst/>
          </a:prstGeom>
        </p:spPr>
      </p:pic>
      <p:pic>
        <p:nvPicPr>
          <p:cNvPr id="8" name="图片 7" descr="3"/>
          <p:cNvPicPr>
            <a:picLocks noChangeAspect="1"/>
          </p:cNvPicPr>
          <p:nvPr/>
        </p:nvPicPr>
        <p:blipFill>
          <a:blip r:embed="rId2"/>
          <a:stretch>
            <a:fillRect/>
          </a:stretch>
        </p:blipFill>
        <p:spPr>
          <a:xfrm>
            <a:off x="7862570" y="4766310"/>
            <a:ext cx="3728715" cy="1800000"/>
          </a:xfrm>
          <a:prstGeom prst="rect">
            <a:avLst/>
          </a:prstGeom>
        </p:spPr>
      </p:pic>
      <p:sp>
        <p:nvSpPr>
          <p:cNvPr id="9" name="左弧形箭头 8"/>
          <p:cNvSpPr/>
          <p:nvPr/>
        </p:nvSpPr>
        <p:spPr>
          <a:xfrm>
            <a:off x="7312025" y="4073525"/>
            <a:ext cx="406400" cy="1435100"/>
          </a:xfrm>
          <a:prstGeom prst="curv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solidFill>
                <a:schemeClr val="tx1"/>
              </a:solidFill>
            </a:endParaRPr>
          </a:p>
        </p:txBody>
      </p:sp>
      <p:pic>
        <p:nvPicPr>
          <p:cNvPr id="7" name="图片 6" descr="output"/>
          <p:cNvPicPr>
            <a:picLocks noChangeAspect="1"/>
          </p:cNvPicPr>
          <p:nvPr/>
        </p:nvPicPr>
        <p:blipFill>
          <a:blip r:embed="rId3"/>
          <a:stretch>
            <a:fillRect/>
          </a:stretch>
        </p:blipFill>
        <p:spPr>
          <a:xfrm>
            <a:off x="342265" y="906780"/>
            <a:ext cx="6049010" cy="57956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latin typeface="方正清刻本悦宋简体" panose="02000000000000000000" charset="-122"/>
                <a:ea typeface="方正清刻本悦宋简体" panose="02000000000000000000" charset="-122"/>
              </a:rPr>
              <a:t>数据增强——训练集划分</a:t>
            </a:r>
            <a:endParaRPr lang="zh-CN" altLang="en-US">
              <a:latin typeface="方正清刻本悦宋简体" panose="02000000000000000000" charset="-122"/>
              <a:ea typeface="方正清刻本悦宋简体" panose="02000000000000000000" charset="-122"/>
            </a:endParaRPr>
          </a:p>
        </p:txBody>
      </p:sp>
      <p:sp>
        <p:nvSpPr>
          <p:cNvPr id="2" name="文本框 1"/>
          <p:cNvSpPr txBox="1"/>
          <p:nvPr/>
        </p:nvSpPr>
        <p:spPr>
          <a:xfrm>
            <a:off x="718185" y="982345"/>
            <a:ext cx="10863580" cy="93218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        我们在生成训练集的时候，也应该选取其中</a:t>
            </a:r>
            <a:r>
              <a:rPr lang="en-US" altLang="zh-CN" sz="2000" dirty="0">
                <a:solidFill>
                  <a:schemeClr val="accent2"/>
                </a:solidFill>
                <a:latin typeface="方正清刻本悦宋简体" panose="02000000000000000000" charset="-122"/>
                <a:ea typeface="方正清刻本悦宋简体" panose="02000000000000000000" charset="-122"/>
                <a:sym typeface="+mn-ea"/>
              </a:rPr>
              <a:t>前面一部分</a:t>
            </a:r>
            <a:r>
              <a:rPr lang="en-US" altLang="zh-CN" sz="2000" dirty="0">
                <a:latin typeface="方正清刻本悦宋简体" panose="02000000000000000000" charset="-122"/>
                <a:ea typeface="方正清刻本悦宋简体" panose="02000000000000000000" charset="-122"/>
                <a:sym typeface="+mn-ea"/>
              </a:rPr>
              <a:t>的生命周期作为</a:t>
            </a:r>
            <a:r>
              <a:rPr lang="en-US" altLang="zh-CN" sz="2000" dirty="0">
                <a:solidFill>
                  <a:schemeClr val="accent2"/>
                </a:solidFill>
                <a:latin typeface="方正清刻本悦宋简体" panose="02000000000000000000" charset="-122"/>
                <a:ea typeface="方正清刻本悦宋简体" panose="02000000000000000000" charset="-122"/>
                <a:sym typeface="+mn-ea"/>
              </a:rPr>
              <a:t>自变量</a:t>
            </a:r>
            <a:r>
              <a:rPr lang="en-US" altLang="zh-CN" sz="2000" dirty="0">
                <a:latin typeface="方正清刻本悦宋简体" panose="02000000000000000000" charset="-122"/>
                <a:ea typeface="方正清刻本悦宋简体" panose="02000000000000000000" charset="-122"/>
                <a:sym typeface="+mn-ea"/>
              </a:rPr>
              <a:t>，把最大寿命（工作时长的最后一行）作为</a:t>
            </a:r>
            <a:r>
              <a:rPr lang="en-US" altLang="zh-CN" sz="2000" dirty="0">
                <a:solidFill>
                  <a:schemeClr val="accent2"/>
                </a:solidFill>
                <a:latin typeface="方正清刻本悦宋简体" panose="02000000000000000000" charset="-122"/>
                <a:ea typeface="方正清刻本悦宋简体" panose="02000000000000000000" charset="-122"/>
                <a:sym typeface="+mn-ea"/>
              </a:rPr>
              <a:t>因变量</a:t>
            </a:r>
            <a:r>
              <a:rPr lang="en-US" altLang="zh-CN" sz="2000" dirty="0">
                <a:latin typeface="方正清刻本悦宋简体" panose="02000000000000000000" charset="-122"/>
                <a:ea typeface="方正清刻本悦宋简体" panose="02000000000000000000" charset="-122"/>
                <a:sym typeface="+mn-ea"/>
              </a:rPr>
              <a:t>。</a:t>
            </a:r>
            <a:endParaRPr lang="en-US" altLang="zh-CN" sz="2000" dirty="0">
              <a:latin typeface="方正清刻本悦宋简体" panose="02000000000000000000" charset="-122"/>
              <a:ea typeface="方正清刻本悦宋简体" panose="02000000000000000000" charset="-122"/>
              <a:sym typeface="+mn-ea"/>
            </a:endParaRPr>
          </a:p>
        </p:txBody>
      </p:sp>
      <p:pic>
        <p:nvPicPr>
          <p:cNvPr id="8" name="图片 7"/>
          <p:cNvPicPr>
            <a:picLocks noChangeAspect="1"/>
          </p:cNvPicPr>
          <p:nvPr>
            <p:custDataLst>
              <p:tags r:id="rId1"/>
            </p:custDataLst>
          </p:nvPr>
        </p:nvPicPr>
        <p:blipFill>
          <a:blip r:embed="rId2"/>
          <a:srcRect r="55772"/>
          <a:stretch>
            <a:fillRect/>
          </a:stretch>
        </p:blipFill>
        <p:spPr>
          <a:xfrm>
            <a:off x="1353185" y="2093595"/>
            <a:ext cx="4000500" cy="4412615"/>
          </a:xfrm>
          <a:prstGeom prst="rect">
            <a:avLst/>
          </a:prstGeom>
        </p:spPr>
      </p:pic>
      <p:cxnSp>
        <p:nvCxnSpPr>
          <p:cNvPr id="9" name="直接连接符 8"/>
          <p:cNvCxnSpPr/>
          <p:nvPr/>
        </p:nvCxnSpPr>
        <p:spPr>
          <a:xfrm>
            <a:off x="552450" y="4784725"/>
            <a:ext cx="5537200" cy="0"/>
          </a:xfrm>
          <a:prstGeom prst="line">
            <a:avLst/>
          </a:prstGeom>
          <a:ln w="38100">
            <a:prstDash val="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1276350" y="2028825"/>
            <a:ext cx="4114800" cy="2755900"/>
          </a:xfrm>
          <a:prstGeom prst="rect">
            <a:avLst/>
          </a:prstGeom>
          <a:noFill/>
          <a:ln w="38100">
            <a:solidFill>
              <a:schemeClr val="accent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燕尾形箭头 10"/>
          <p:cNvSpPr/>
          <p:nvPr/>
        </p:nvSpPr>
        <p:spPr>
          <a:xfrm>
            <a:off x="5759450" y="3665220"/>
            <a:ext cx="774700" cy="1270000"/>
          </a:xfrm>
          <a:prstGeom prst="notch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p>
        </p:txBody>
      </p:sp>
      <p:pic>
        <p:nvPicPr>
          <p:cNvPr id="12" name="图片 11"/>
          <p:cNvPicPr>
            <a:picLocks noChangeAspect="1"/>
          </p:cNvPicPr>
          <p:nvPr>
            <p:custDataLst>
              <p:tags r:id="rId3"/>
            </p:custDataLst>
          </p:nvPr>
        </p:nvPicPr>
        <p:blipFill>
          <a:blip r:embed="rId4"/>
          <a:stretch>
            <a:fillRect/>
          </a:stretch>
        </p:blipFill>
        <p:spPr>
          <a:xfrm>
            <a:off x="6951345" y="2082800"/>
            <a:ext cx="4630420" cy="2679700"/>
          </a:xfrm>
          <a:prstGeom prst="rect">
            <a:avLst/>
          </a:prstGeom>
        </p:spPr>
      </p:pic>
      <p:sp>
        <p:nvSpPr>
          <p:cNvPr id="13" name="文本框 12"/>
          <p:cNvSpPr txBox="1"/>
          <p:nvPr/>
        </p:nvSpPr>
        <p:spPr>
          <a:xfrm>
            <a:off x="6534150" y="2956560"/>
            <a:ext cx="347980" cy="93218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X</a:t>
            </a:r>
            <a:r>
              <a:rPr lang="zh-CN" altLang="en-US" sz="2000" dirty="0">
                <a:latin typeface="方正清刻本悦宋简体" panose="02000000000000000000" charset="-122"/>
                <a:ea typeface="方正清刻本悦宋简体" panose="02000000000000000000" charset="-122"/>
                <a:sym typeface="+mn-ea"/>
              </a:rPr>
              <a:t>：</a:t>
            </a:r>
            <a:endParaRPr lang="zh-CN" altLang="en-US" sz="2000" dirty="0">
              <a:latin typeface="方正清刻本悦宋简体" panose="02000000000000000000" charset="-122"/>
              <a:ea typeface="方正清刻本悦宋简体" panose="02000000000000000000" charset="-122"/>
              <a:sym typeface="+mn-ea"/>
            </a:endParaRPr>
          </a:p>
        </p:txBody>
      </p:sp>
      <p:sp>
        <p:nvSpPr>
          <p:cNvPr id="14" name="文本框 13"/>
          <p:cNvSpPr txBox="1"/>
          <p:nvPr/>
        </p:nvSpPr>
        <p:spPr>
          <a:xfrm>
            <a:off x="5937885" y="5128260"/>
            <a:ext cx="944245" cy="93218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Y(Label)</a:t>
            </a:r>
            <a:r>
              <a:rPr lang="zh-CN" altLang="en-US" sz="2000" dirty="0">
                <a:latin typeface="方正清刻本悦宋简体" panose="02000000000000000000" charset="-122"/>
                <a:ea typeface="方正清刻本悦宋简体" panose="02000000000000000000" charset="-122"/>
                <a:sym typeface="+mn-ea"/>
              </a:rPr>
              <a:t>：</a:t>
            </a:r>
            <a:endParaRPr lang="zh-CN" altLang="en-US" sz="2000" dirty="0">
              <a:latin typeface="方正清刻本悦宋简体" panose="02000000000000000000" charset="-122"/>
              <a:ea typeface="方正清刻本悦宋简体" panose="02000000000000000000" charset="-122"/>
              <a:sym typeface="+mn-ea"/>
            </a:endParaRPr>
          </a:p>
        </p:txBody>
      </p:sp>
      <p:sp>
        <p:nvSpPr>
          <p:cNvPr id="15" name="文本框 14"/>
          <p:cNvSpPr txBox="1"/>
          <p:nvPr/>
        </p:nvSpPr>
        <p:spPr>
          <a:xfrm>
            <a:off x="7769860" y="5128260"/>
            <a:ext cx="2005330" cy="932180"/>
          </a:xfrm>
          <a:prstGeom prst="rect">
            <a:avLst/>
          </a:prstGeom>
          <a:noFill/>
        </p:spPr>
        <p:txBody>
          <a:bodyPr wrap="square" lIns="0" tIns="0" rIns="0" bIns="0" rtlCol="0" anchor="ctr">
            <a:noAutofit/>
          </a:bodyPr>
          <a:p>
            <a:pPr lvl="0" algn="l">
              <a:lnSpc>
                <a:spcPct val="155000"/>
              </a:lnSpc>
              <a:spcAft>
                <a:spcPts val="500"/>
              </a:spcAft>
            </a:pPr>
            <a:r>
              <a:rPr lang="en-US" altLang="zh-CN" sz="2000" dirty="0">
                <a:latin typeface="方正清刻本悦宋简体" panose="02000000000000000000" charset="-122"/>
                <a:ea typeface="方正清刻本悦宋简体" panose="02000000000000000000" charset="-122"/>
                <a:sym typeface="+mn-ea"/>
              </a:rPr>
              <a:t>15 - 8 = </a:t>
            </a:r>
            <a:r>
              <a:rPr lang="en-US" altLang="zh-CN" sz="2000" dirty="0">
                <a:solidFill>
                  <a:schemeClr val="accent2"/>
                </a:solidFill>
                <a:latin typeface="方正清刻本悦宋简体" panose="02000000000000000000" charset="-122"/>
                <a:ea typeface="方正清刻本悦宋简体" panose="02000000000000000000" charset="-122"/>
                <a:sym typeface="+mn-ea"/>
              </a:rPr>
              <a:t>7</a:t>
            </a:r>
            <a:r>
              <a:rPr lang="en-US" altLang="zh-CN" sz="2000" dirty="0">
                <a:latin typeface="方正清刻本悦宋简体" panose="02000000000000000000" charset="-122"/>
                <a:ea typeface="方正清刻本悦宋简体" panose="02000000000000000000" charset="-122"/>
                <a:sym typeface="+mn-ea"/>
              </a:rPr>
              <a:t>(</a:t>
            </a:r>
            <a:r>
              <a:rPr lang="zh-CN" altLang="en-US" sz="2000" dirty="0">
                <a:latin typeface="方正清刻本悦宋简体" panose="02000000000000000000" charset="-122"/>
                <a:ea typeface="方正清刻本悦宋简体" panose="02000000000000000000" charset="-122"/>
                <a:sym typeface="+mn-ea"/>
              </a:rPr>
              <a:t>单位时间</a:t>
            </a:r>
            <a:r>
              <a:rPr lang="en-US" altLang="zh-CN" sz="2000" dirty="0">
                <a:latin typeface="方正清刻本悦宋简体" panose="02000000000000000000" charset="-122"/>
                <a:ea typeface="方正清刻本悦宋简体" panose="02000000000000000000" charset="-122"/>
                <a:sym typeface="+mn-ea"/>
              </a:rPr>
              <a:t>)</a:t>
            </a:r>
            <a:endParaRPr lang="en-US" altLang="zh-CN" sz="2000" dirty="0">
              <a:latin typeface="方正清刻本悦宋简体" panose="02000000000000000000" charset="-122"/>
              <a:ea typeface="方正清刻本悦宋简体" panose="02000000000000000000" charset="-122"/>
              <a:sym typeface="+mn-ea"/>
            </a:endParaRPr>
          </a:p>
        </p:txBody>
      </p:sp>
      <p:sp>
        <p:nvSpPr>
          <p:cNvPr id="16" name="矩形 15"/>
          <p:cNvSpPr/>
          <p:nvPr/>
        </p:nvSpPr>
        <p:spPr>
          <a:xfrm>
            <a:off x="7649845" y="5384800"/>
            <a:ext cx="2245995" cy="470535"/>
          </a:xfrm>
          <a:prstGeom prst="rect">
            <a:avLst/>
          </a:prstGeom>
          <a:noFill/>
          <a:ln w="38100">
            <a:solidFill>
              <a:schemeClr val="accent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tags/tag1.xml><?xml version="1.0" encoding="utf-8"?>
<p:tagLst xmlns:p="http://schemas.openxmlformats.org/presentationml/2006/main">
  <p:tag name="MH_OLD_SHAPE_ID" val="4"/>
  <p:tag name="REFSHAPE" val="105553485748664"/>
</p:tagLst>
</file>

<file path=ppt/tags/tag10.xml><?xml version="1.0" encoding="utf-8"?>
<p:tagLst xmlns:p="http://schemas.openxmlformats.org/presentationml/2006/main">
  <p:tag name="MH_OLD_SHAPE_ID" val="14"/>
  <p:tag name="REFSHAPE" val="105553485758296"/>
</p:tagLst>
</file>

<file path=ppt/tags/tag100.xml><?xml version="1.0" encoding="utf-8"?>
<p:tagLst xmlns:p="http://schemas.openxmlformats.org/presentationml/2006/main">
  <p:tag name="MH_OLD_SHAPE_ID" val="112"/>
  <p:tag name="REFSHAPE" val="105553485667416"/>
</p:tagLst>
</file>

<file path=ppt/tags/tag101.xml><?xml version="1.0" encoding="utf-8"?>
<p:tagLst xmlns:p="http://schemas.openxmlformats.org/presentationml/2006/main">
  <p:tag name="MH_OLD_SHAPE_ID" val="113"/>
  <p:tag name="REFSHAPE" val="105553485675256"/>
</p:tagLst>
</file>

<file path=ppt/tags/tag102.xml><?xml version="1.0" encoding="utf-8"?>
<p:tagLst xmlns:p="http://schemas.openxmlformats.org/presentationml/2006/main">
  <p:tag name="MH_OLD_SHAPE_ID" val="114"/>
  <p:tag name="REFSHAPE" val="105553485670776"/>
</p:tagLst>
</file>

<file path=ppt/tags/tag103.xml><?xml version="1.0" encoding="utf-8"?>
<p:tagLst xmlns:p="http://schemas.openxmlformats.org/presentationml/2006/main">
  <p:tag name="MH_OLD_SHAPE_ID" val="115"/>
  <p:tag name="REFSHAPE" val="105553485852120"/>
</p:tagLst>
</file>

<file path=ppt/tags/tag104.xml><?xml version="1.0" encoding="utf-8"?>
<p:tagLst xmlns:p="http://schemas.openxmlformats.org/presentationml/2006/main">
  <p:tag name="MH_OLD_SHAPE_ID" val="116"/>
  <p:tag name="REFSHAPE" val="105553485847640"/>
</p:tagLst>
</file>

<file path=ppt/tags/tag105.xml><?xml version="1.0" encoding="utf-8"?>
<p:tagLst xmlns:p="http://schemas.openxmlformats.org/presentationml/2006/main">
  <p:tag name="MH_OLD_SHAPE_ID" val="117"/>
  <p:tag name="REFSHAPE" val="105553485852568"/>
</p:tagLst>
</file>

<file path=ppt/tags/tag106.xml><?xml version="1.0" encoding="utf-8"?>
<p:tagLst xmlns:p="http://schemas.openxmlformats.org/presentationml/2006/main">
  <p:tag name="MH_OLD_SHAPE_ID" val="118"/>
  <p:tag name="REFSHAPE" val="105553485841592"/>
</p:tagLst>
</file>

<file path=ppt/tags/tag107.xml><?xml version="1.0" encoding="utf-8"?>
<p:tagLst xmlns:p="http://schemas.openxmlformats.org/presentationml/2006/main">
  <p:tag name="MH_OLD_SHAPE_ID" val="119"/>
  <p:tag name="REFSHAPE" val="105553485846520"/>
</p:tagLst>
</file>

<file path=ppt/tags/tag108.xml><?xml version="1.0" encoding="utf-8"?>
<p:tagLst xmlns:p="http://schemas.openxmlformats.org/presentationml/2006/main">
  <p:tag name="MH_OLD_SHAPE_ID" val="120"/>
  <p:tag name="REFSHAPE" val="105553485845848"/>
</p:tagLst>
</file>

<file path=ppt/tags/tag109.xml><?xml version="1.0" encoding="utf-8"?>
<p:tagLst xmlns:p="http://schemas.openxmlformats.org/presentationml/2006/main">
  <p:tag name="MH_OLD_SHAPE_ID" val="121"/>
  <p:tag name="REFSHAPE" val="105553485850104"/>
</p:tagLst>
</file>

<file path=ppt/tags/tag11.xml><?xml version="1.0" encoding="utf-8"?>
<p:tagLst xmlns:p="http://schemas.openxmlformats.org/presentationml/2006/main">
  <p:tag name="MH_OLD_SHAPE_ID" val="15"/>
  <p:tag name="REFSHAPE" val="105553485745752"/>
</p:tagLst>
</file>

<file path=ppt/tags/tag110.xml><?xml version="1.0" encoding="utf-8"?>
<p:tagLst xmlns:p="http://schemas.openxmlformats.org/presentationml/2006/main">
  <p:tag name="MH_OLD_SHAPE_ID" val="122"/>
  <p:tag name="REFSHAPE" val="105553485846744"/>
</p:tagLst>
</file>

<file path=ppt/tags/tag111.xml><?xml version="1.0" encoding="utf-8"?>
<p:tagLst xmlns:p="http://schemas.openxmlformats.org/presentationml/2006/main">
  <p:tag name="MH_OLD_SHAPE_ID" val="123"/>
  <p:tag name="REFSHAPE" val="105553485856600"/>
</p:tagLst>
</file>

<file path=ppt/tags/tag112.xml><?xml version="1.0" encoding="utf-8"?>
<p:tagLst xmlns:p="http://schemas.openxmlformats.org/presentationml/2006/main">
  <p:tag name="MH_OLD_SHAPE_ID" val="124"/>
  <p:tag name="REFSHAPE" val="105553485846072"/>
</p:tagLst>
</file>

<file path=ppt/tags/tag113.xml><?xml version="1.0" encoding="utf-8"?>
<p:tagLst xmlns:p="http://schemas.openxmlformats.org/presentationml/2006/main">
  <p:tag name="MH_OLD_SHAPE_ID" val="125"/>
  <p:tag name="REFSHAPE" val="105553485853016"/>
</p:tagLst>
</file>

<file path=ppt/tags/tag114.xml><?xml version="1.0" encoding="utf-8"?>
<p:tagLst xmlns:p="http://schemas.openxmlformats.org/presentationml/2006/main">
  <p:tag name="MH_OLD_SHAPE_ID" val="126"/>
  <p:tag name="REFSHAPE" val="105553485854136"/>
</p:tagLst>
</file>

<file path=ppt/tags/tag115.xml><?xml version="1.0" encoding="utf-8"?>
<p:tagLst xmlns:p="http://schemas.openxmlformats.org/presentationml/2006/main">
  <p:tag name="MH_OLD_SHAPE_ID" val="127"/>
  <p:tag name="REFSHAPE" val="105553485846296"/>
</p:tagLst>
</file>

<file path=ppt/tags/tag116.xml><?xml version="1.0" encoding="utf-8"?>
<p:tagLst xmlns:p="http://schemas.openxmlformats.org/presentationml/2006/main">
  <p:tag name="MH_OLD_SHAPE_ID" val="128"/>
  <p:tag name="REFSHAPE" val="105553485854808"/>
</p:tagLst>
</file>

<file path=ppt/tags/tag117.xml><?xml version="1.0" encoding="utf-8"?>
<p:tagLst xmlns:p="http://schemas.openxmlformats.org/presentationml/2006/main">
  <p:tag name="MH_OLD_SHAPE_ID" val="129"/>
  <p:tag name="REFSHAPE" val="105553485841144"/>
</p:tagLst>
</file>

<file path=ppt/tags/tag118.xml><?xml version="1.0" encoding="utf-8"?>
<p:tagLst xmlns:p="http://schemas.openxmlformats.org/presentationml/2006/main">
  <p:tag name="MH_OLD_SHAPE_ID" val="130"/>
  <p:tag name="REFSHAPE" val="105553485843608"/>
</p:tagLst>
</file>

<file path=ppt/tags/tag119.xml><?xml version="1.0" encoding="utf-8"?>
<p:tagLst xmlns:p="http://schemas.openxmlformats.org/presentationml/2006/main">
  <p:tag name="MH_OLD_SHAPE_ID" val="131"/>
  <p:tag name="REFSHAPE" val="105553485850328"/>
</p:tagLst>
</file>

<file path=ppt/tags/tag12.xml><?xml version="1.0" encoding="utf-8"?>
<p:tagLst xmlns:p="http://schemas.openxmlformats.org/presentationml/2006/main">
  <p:tag name="MH_OLD_SHAPE_ID" val="16"/>
  <p:tag name="REFSHAPE" val="105553485749336"/>
</p:tagLst>
</file>

<file path=ppt/tags/tag120.xml><?xml version="1.0" encoding="utf-8"?>
<p:tagLst xmlns:p="http://schemas.openxmlformats.org/presentationml/2006/main">
  <p:tag name="MH_OLD_SHAPE_ID" val="132"/>
  <p:tag name="REFSHAPE" val="105553485845176"/>
</p:tagLst>
</file>

<file path=ppt/tags/tag121.xml><?xml version="1.0" encoding="utf-8"?>
<p:tagLst xmlns:p="http://schemas.openxmlformats.org/presentationml/2006/main">
  <p:tag name="MH_OLD_SHAPE_ID" val="133"/>
  <p:tag name="REFSHAPE" val="105553485844728"/>
</p:tagLst>
</file>

<file path=ppt/tags/tag122.xml><?xml version="1.0" encoding="utf-8"?>
<p:tagLst xmlns:p="http://schemas.openxmlformats.org/presentationml/2006/main">
  <p:tag name="MH_OLD_SHAPE_ID" val="134"/>
  <p:tag name="REFSHAPE" val="105553485842712"/>
</p:tagLst>
</file>

<file path=ppt/tags/tag123.xml><?xml version="1.0" encoding="utf-8"?>
<p:tagLst xmlns:p="http://schemas.openxmlformats.org/presentationml/2006/main">
  <p:tag name="MH_OLD_SHAPE_ID" val="135"/>
  <p:tag name="REFSHAPE" val="105553485848536"/>
</p:tagLst>
</file>

<file path=ppt/tags/tag124.xml><?xml version="1.0" encoding="utf-8"?>
<p:tagLst xmlns:p="http://schemas.openxmlformats.org/presentationml/2006/main">
  <p:tag name="MH_OLD_SHAPE_ID" val="136"/>
  <p:tag name="REFSHAPE" val="105553485855704"/>
</p:tagLst>
</file>

<file path=ppt/tags/tag125.xml><?xml version="1.0" encoding="utf-8"?>
<p:tagLst xmlns:p="http://schemas.openxmlformats.org/presentationml/2006/main">
  <p:tag name="MH_OLD_SHAPE_ID" val="137"/>
  <p:tag name="REFSHAPE" val="105553485847864"/>
</p:tagLst>
</file>

<file path=ppt/tags/tag126.xml><?xml version="1.0" encoding="utf-8"?>
<p:tagLst xmlns:p="http://schemas.openxmlformats.org/presentationml/2006/main">
  <p:tag name="MH_OLD_SHAPE_ID" val="138"/>
  <p:tag name="REFSHAPE" val="105553485843832"/>
</p:tagLst>
</file>

<file path=ppt/tags/tag127.xml><?xml version="1.0" encoding="utf-8"?>
<p:tagLst xmlns:p="http://schemas.openxmlformats.org/presentationml/2006/main">
  <p:tag name="MH_OLD_SHAPE_ID" val="139"/>
  <p:tag name="REFSHAPE" val="105553485853688"/>
</p:tagLst>
</file>

<file path=ppt/tags/tag128.xml><?xml version="1.0" encoding="utf-8"?>
<p:tagLst xmlns:p="http://schemas.openxmlformats.org/presentationml/2006/main">
  <p:tag name="MH_OLD_SHAPE_ID" val="140"/>
  <p:tag name="REFSHAPE" val="105553485847192"/>
</p:tagLst>
</file>

<file path=ppt/tags/tag129.xml><?xml version="1.0" encoding="utf-8"?>
<p:tagLst xmlns:p="http://schemas.openxmlformats.org/presentationml/2006/main">
  <p:tag name="MH_OLD_SHAPE_ID" val="141"/>
  <p:tag name="REFSHAPE" val="105553485852792"/>
</p:tagLst>
</file>

<file path=ppt/tags/tag13.xml><?xml version="1.0" encoding="utf-8"?>
<p:tagLst xmlns:p="http://schemas.openxmlformats.org/presentationml/2006/main">
  <p:tag name="MH_OLD_SHAPE_ID" val="17"/>
  <p:tag name="REFSHAPE" val="105553485752472"/>
</p:tagLst>
</file>

<file path=ppt/tags/tag130.xml><?xml version="1.0" encoding="utf-8"?>
<p:tagLst xmlns:p="http://schemas.openxmlformats.org/presentationml/2006/main">
  <p:tag name="MH_OLD_SHAPE_ID" val="142"/>
  <p:tag name="REFSHAPE" val="105553485851448"/>
</p:tagLst>
</file>

<file path=ppt/tags/tag131.xml><?xml version="1.0" encoding="utf-8"?>
<p:tagLst xmlns:p="http://schemas.openxmlformats.org/presentationml/2006/main">
  <p:tag name="MH_OLD_SHAPE_ID" val="143"/>
  <p:tag name="REFSHAPE" val="105553485681112"/>
</p:tagLst>
</file>

<file path=ppt/tags/tag132.xml><?xml version="1.0" encoding="utf-8"?>
<p:tagLst xmlns:p="http://schemas.openxmlformats.org/presentationml/2006/main">
  <p:tag name="MH_OLD_SHAPE_ID" val="144"/>
  <p:tag name="REFSHAPE" val="105553485689624"/>
</p:tagLst>
</file>

<file path=ppt/tags/tag133.xml><?xml version="1.0" encoding="utf-8"?>
<p:tagLst xmlns:p="http://schemas.openxmlformats.org/presentationml/2006/main">
  <p:tag name="MH_OLD_SHAPE_ID" val="145"/>
  <p:tag name="REFSHAPE" val="105553485677976"/>
</p:tagLst>
</file>

<file path=ppt/tags/tag134.xml><?xml version="1.0" encoding="utf-8"?>
<p:tagLst xmlns:p="http://schemas.openxmlformats.org/presentationml/2006/main">
  <p:tag name="MH_OLD_SHAPE_ID" val="146"/>
  <p:tag name="REFSHAPE" val="105553485682456"/>
</p:tagLst>
</file>

<file path=ppt/tags/tag135.xml><?xml version="1.0" encoding="utf-8"?>
<p:tagLst xmlns:p="http://schemas.openxmlformats.org/presentationml/2006/main">
  <p:tag name="MH_OLD_SHAPE_ID" val="147"/>
  <p:tag name="REFSHAPE" val="105553485679992"/>
</p:tagLst>
</file>

<file path=ppt/tags/tag136.xml><?xml version="1.0" encoding="utf-8"?>
<p:tagLst xmlns:p="http://schemas.openxmlformats.org/presentationml/2006/main">
  <p:tag name="MH_OLD_SHAPE_ID" val="148"/>
  <p:tag name="REFSHAPE" val="105553485677752"/>
</p:tagLst>
</file>

<file path=ppt/tags/tag137.xml><?xml version="1.0" encoding="utf-8"?>
<p:tagLst xmlns:p="http://schemas.openxmlformats.org/presentationml/2006/main">
  <p:tag name="MH_OLD_SHAPE_ID" val="149"/>
  <p:tag name="REFSHAPE" val="105553485691640"/>
</p:tagLst>
</file>

<file path=ppt/tags/tag138.xml><?xml version="1.0" encoding="utf-8"?>
<p:tagLst xmlns:p="http://schemas.openxmlformats.org/presentationml/2006/main">
  <p:tag name="MH_OLD_SHAPE_ID" val="150"/>
  <p:tag name="REFSHAPE" val="105553485681784"/>
</p:tagLst>
</file>

<file path=ppt/tags/tag139.xml><?xml version="1.0" encoding="utf-8"?>
<p:tagLst xmlns:p="http://schemas.openxmlformats.org/presentationml/2006/main">
  <p:tag name="MH_OLD_SHAPE_ID" val="151"/>
  <p:tag name="REFSHAPE" val="105553485681336"/>
</p:tagLst>
</file>

<file path=ppt/tags/tag14.xml><?xml version="1.0" encoding="utf-8"?>
<p:tagLst xmlns:p="http://schemas.openxmlformats.org/presentationml/2006/main">
  <p:tag name="MH_OLD_SHAPE_ID" val="18"/>
  <p:tag name="REFSHAPE" val="105553485748888"/>
</p:tagLst>
</file>

<file path=ppt/tags/tag140.xml><?xml version="1.0" encoding="utf-8"?>
<p:tagLst xmlns:p="http://schemas.openxmlformats.org/presentationml/2006/main">
  <p:tag name="MH_OLD_SHAPE_ID" val="152"/>
  <p:tag name="REFSHAPE" val="105553485687832"/>
</p:tagLst>
</file>

<file path=ppt/tags/tag141.xml><?xml version="1.0" encoding="utf-8"?>
<p:tagLst xmlns:p="http://schemas.openxmlformats.org/presentationml/2006/main">
  <p:tag name="MH_OLD_SHAPE_ID" val="153"/>
  <p:tag name="REFSHAPE" val="105553485689176"/>
</p:tagLst>
</file>

<file path=ppt/tags/tag142.xml><?xml version="1.0" encoding="utf-8"?>
<p:tagLst xmlns:p="http://schemas.openxmlformats.org/presentationml/2006/main">
  <p:tag name="MH_OLD_SHAPE_ID" val="154"/>
  <p:tag name="REFSHAPE" val="105553485688280"/>
</p:tagLst>
</file>

<file path=ppt/tags/tag143.xml><?xml version="1.0" encoding="utf-8"?>
<p:tagLst xmlns:p="http://schemas.openxmlformats.org/presentationml/2006/main">
  <p:tag name="MH_OLD_SHAPE_ID" val="155"/>
  <p:tag name="REFSHAPE" val="105553485685592"/>
</p:tagLst>
</file>

<file path=ppt/tags/tag144.xml><?xml version="1.0" encoding="utf-8"?>
<p:tagLst xmlns:p="http://schemas.openxmlformats.org/presentationml/2006/main">
  <p:tag name="MH_OLD_SHAPE_ID" val="77"/>
  <p:tag name="REFSHAPE" val="105553485680664"/>
</p:tagLst>
</file>

<file path=ppt/tags/tag145.xml><?xml version="1.0" encoding="utf-8"?>
<p:tagLst xmlns:p="http://schemas.openxmlformats.org/presentationml/2006/main">
  <p:tag name="MH_OLD_SHAPE_ID" val="78"/>
  <p:tag name="REFSHAPE" val="105553485683128"/>
</p:tagLst>
</file>

<file path=ppt/tags/tag146.xml><?xml version="1.0" encoding="utf-8"?>
<p:tagLst xmlns:p="http://schemas.openxmlformats.org/presentationml/2006/main">
  <p:tag name="MH_OLD_SHAPE_ID" val="2"/>
  <p:tag name="REFSHAPE" val="105553485686040"/>
</p:tagLst>
</file>

<file path=ppt/tags/tag147.xml><?xml version="1.0" encoding="utf-8"?>
<p:tagLst xmlns:p="http://schemas.openxmlformats.org/presentationml/2006/main">
  <p:tag name="MH_OLD_SHAPE_ID" val="7"/>
  <p:tag name="REFSHAPE" val="105553485685368"/>
</p:tagLst>
</file>

<file path=ppt/tags/tag148.xml><?xml version="1.0" encoding="utf-8"?>
<p:tagLst xmlns:p="http://schemas.openxmlformats.org/presentationml/2006/main">
  <p:tag name="MH_OLD_SHAPE_ID" val="8"/>
  <p:tag name="REFSHAPE" val="105553485690072"/>
</p:tagLst>
</file>

<file path=ppt/tags/tag149.xml><?xml version="1.0" encoding="utf-8"?>
<p:tagLst xmlns:p="http://schemas.openxmlformats.org/presentationml/2006/main">
  <p:tag name="MH_OLD_SHAPE_ID" val="9"/>
  <p:tag name="REFSHAPE" val="105553485676632"/>
</p:tagLst>
</file>

<file path=ppt/tags/tag15.xml><?xml version="1.0" encoding="utf-8"?>
<p:tagLst xmlns:p="http://schemas.openxmlformats.org/presentationml/2006/main">
  <p:tag name="MH_OLD_SHAPE_ID" val="19"/>
  <p:tag name="REFSHAPE" val="105553485756280"/>
</p:tagLst>
</file>

<file path=ppt/tags/tag150.xml><?xml version="1.0" encoding="utf-8"?>
<p:tagLst xmlns:p="http://schemas.openxmlformats.org/presentationml/2006/main">
  <p:tag name="MH_OLD_SHAPE_ID" val="10"/>
  <p:tag name="REFSHAPE" val="105553485688504"/>
</p:tagLst>
</file>

<file path=ppt/tags/tag151.xml><?xml version="1.0" encoding="utf-8"?>
<p:tagLst xmlns:p="http://schemas.openxmlformats.org/presentationml/2006/main">
  <p:tag name="MH_OLD_SHAPE_ID" val="11"/>
  <p:tag name="REFSHAPE" val="105553485691192"/>
</p:tagLst>
</file>

<file path=ppt/tags/tag152.xml><?xml version="1.0" encoding="utf-8"?>
<p:tagLst xmlns:p="http://schemas.openxmlformats.org/presentationml/2006/main">
  <p:tag name="MH_OLD_SHAPE_ID" val="12"/>
  <p:tag name="REFSHAPE" val="105553485688056"/>
</p:tagLst>
</file>

<file path=ppt/tags/tag153.xml><?xml version="1.0" encoding="utf-8"?>
<p:tagLst xmlns:p="http://schemas.openxmlformats.org/presentationml/2006/main">
  <p:tag name="MH_OLD_SHAPE_ID" val="13"/>
  <p:tag name="REFSHAPE" val="105553485689848"/>
</p:tagLst>
</file>

<file path=ppt/tags/tag154.xml><?xml version="1.0" encoding="utf-8"?>
<p:tagLst xmlns:p="http://schemas.openxmlformats.org/presentationml/2006/main">
  <p:tag name="MH_OLD_SHAPE_ID" val="14"/>
  <p:tag name="REFSHAPE" val="105553485690744"/>
</p:tagLst>
</file>

<file path=ppt/tags/tag155.xml><?xml version="1.0" encoding="utf-8"?>
<p:tagLst xmlns:p="http://schemas.openxmlformats.org/presentationml/2006/main">
  <p:tag name="MH_OLD_SHAPE_ID" val="15"/>
  <p:tag name="REFSHAPE" val="105553485678424"/>
</p:tagLst>
</file>

<file path=ppt/tags/tag156.xml><?xml version="1.0" encoding="utf-8"?>
<p:tagLst xmlns:p="http://schemas.openxmlformats.org/presentationml/2006/main">
  <p:tag name="MH_OLD_SHAPE_ID" val="16"/>
  <p:tag name="REFSHAPE" val="105553485691864"/>
</p:tagLst>
</file>

<file path=ppt/tags/tag157.xml><?xml version="1.0" encoding="utf-8"?>
<p:tagLst xmlns:p="http://schemas.openxmlformats.org/presentationml/2006/main">
  <p:tag name="MH_OLD_SHAPE_ID" val="17"/>
  <p:tag name="REFSHAPE" val="105553485677304"/>
</p:tagLst>
</file>

<file path=ppt/tags/tag158.xml><?xml version="1.0" encoding="utf-8"?>
<p:tagLst xmlns:p="http://schemas.openxmlformats.org/presentationml/2006/main">
  <p:tag name="MH_OLD_SHAPE_ID" val="18"/>
  <p:tag name="REFSHAPE" val="105553485680440"/>
</p:tagLst>
</file>

<file path=ppt/tags/tag159.xml><?xml version="1.0" encoding="utf-8"?>
<p:tagLst xmlns:p="http://schemas.openxmlformats.org/presentationml/2006/main">
  <p:tag name="MH_OLD_SHAPE_ID" val="19"/>
  <p:tag name="REFSHAPE" val="105553485686936"/>
</p:tagLst>
</file>

<file path=ppt/tags/tag16.xml><?xml version="1.0" encoding="utf-8"?>
<p:tagLst xmlns:p="http://schemas.openxmlformats.org/presentationml/2006/main">
  <p:tag name="MH_OLD_SHAPE_ID" val="20"/>
  <p:tag name="REFSHAPE" val="105553485734072"/>
</p:tagLst>
</file>

<file path=ppt/tags/tag160.xml><?xml version="1.0" encoding="utf-8"?>
<p:tagLst xmlns:p="http://schemas.openxmlformats.org/presentationml/2006/main">
  <p:tag name="MH_OLD_SHAPE_ID" val="20"/>
  <p:tag name="REFSHAPE" val="105553485683576"/>
</p:tagLst>
</file>

<file path=ppt/tags/tag161.xml><?xml version="1.0" encoding="utf-8"?>
<p:tagLst xmlns:p="http://schemas.openxmlformats.org/presentationml/2006/main">
  <p:tag name="MH_OLD_SHAPE_ID" val="21"/>
  <p:tag name="REFSHAPE" val="105553485686712"/>
</p:tagLst>
</file>

<file path=ppt/tags/tag162.xml><?xml version="1.0" encoding="utf-8"?>
<p:tagLst xmlns:p="http://schemas.openxmlformats.org/presentationml/2006/main">
  <p:tag name="MH_OLD_SHAPE_ID" val="22"/>
  <p:tag name="REFSHAPE" val="105553485679320"/>
</p:tagLst>
</file>

<file path=ppt/tags/tag163.xml><?xml version="1.0" encoding="utf-8"?>
<p:tagLst xmlns:p="http://schemas.openxmlformats.org/presentationml/2006/main">
  <p:tag name="MH_OLD_SHAPE_ID" val="23"/>
  <p:tag name="REFSHAPE" val="105553485686264"/>
</p:tagLst>
</file>

<file path=ppt/tags/tag164.xml><?xml version="1.0" encoding="utf-8"?>
<p:tagLst xmlns:p="http://schemas.openxmlformats.org/presentationml/2006/main">
  <p:tag name="MH_OLD_SHAPE_ID" val="24"/>
  <p:tag name="REFSHAPE" val="105553485692760"/>
</p:tagLst>
</file>

<file path=ppt/tags/tag165.xml><?xml version="1.0" encoding="utf-8"?>
<p:tagLst xmlns:p="http://schemas.openxmlformats.org/presentationml/2006/main">
  <p:tag name="MH_OLD_SHAPE_ID" val="25"/>
  <p:tag name="REFSHAPE" val="105553485678200"/>
</p:tagLst>
</file>

<file path=ppt/tags/tag166.xml><?xml version="1.0" encoding="utf-8"?>
<p:tagLst xmlns:p="http://schemas.openxmlformats.org/presentationml/2006/main">
  <p:tag name="MH_OLD_SHAPE_ID" val="26"/>
  <p:tag name="REFSHAPE" val="105553485683352"/>
</p:tagLst>
</file>

<file path=ppt/tags/tag167.xml><?xml version="1.0" encoding="utf-8"?>
<p:tagLst xmlns:p="http://schemas.openxmlformats.org/presentationml/2006/main">
  <p:tag name="MH_OLD_SHAPE_ID" val="27"/>
  <p:tag name="REFSHAPE" val="105553485687160"/>
</p:tagLst>
</file>

<file path=ppt/tags/tag168.xml><?xml version="1.0" encoding="utf-8"?>
<p:tagLst xmlns:p="http://schemas.openxmlformats.org/presentationml/2006/main">
  <p:tag name="MH_OLD_SHAPE_ID" val="28"/>
  <p:tag name="REFSHAPE" val="105553485804984"/>
</p:tagLst>
</file>

<file path=ppt/tags/tag169.xml><?xml version="1.0" encoding="utf-8"?>
<p:tagLst xmlns:p="http://schemas.openxmlformats.org/presentationml/2006/main">
  <p:tag name="MH_OLD_SHAPE_ID" val="29"/>
  <p:tag name="REFSHAPE" val="105553485804760"/>
</p:tagLst>
</file>

<file path=ppt/tags/tag17.xml><?xml version="1.0" encoding="utf-8"?>
<p:tagLst xmlns:p="http://schemas.openxmlformats.org/presentationml/2006/main">
  <p:tag name="MH_OLD_SHAPE_ID" val="21"/>
  <p:tag name="REFSHAPE" val="105553485730488"/>
</p:tagLst>
</file>

<file path=ppt/tags/tag170.xml><?xml version="1.0" encoding="utf-8"?>
<p:tagLst xmlns:p="http://schemas.openxmlformats.org/presentationml/2006/main">
  <p:tag name="MH_OLD_SHAPE_ID" val="30"/>
  <p:tag name="REFSHAPE" val="105553485804312"/>
</p:tagLst>
</file>

<file path=ppt/tags/tag171.xml><?xml version="1.0" encoding="utf-8"?>
<p:tagLst xmlns:p="http://schemas.openxmlformats.org/presentationml/2006/main">
  <p:tag name="MH_OLD_SHAPE_ID" val="31"/>
  <p:tag name="REFSHAPE" val="105553485803864"/>
</p:tagLst>
</file>

<file path=ppt/tags/tag172.xml><?xml version="1.0" encoding="utf-8"?>
<p:tagLst xmlns:p="http://schemas.openxmlformats.org/presentationml/2006/main">
  <p:tag name="MH_OLD_SHAPE_ID" val="32"/>
  <p:tag name="REFSHAPE" val="105553485803416"/>
</p:tagLst>
</file>

<file path=ppt/tags/tag173.xml><?xml version="1.0" encoding="utf-8"?>
<p:tagLst xmlns:p="http://schemas.openxmlformats.org/presentationml/2006/main">
  <p:tag name="MH_OLD_SHAPE_ID" val="33"/>
  <p:tag name="REFSHAPE" val="105553485802968"/>
</p:tagLst>
</file>

<file path=ppt/tags/tag174.xml><?xml version="1.0" encoding="utf-8"?>
<p:tagLst xmlns:p="http://schemas.openxmlformats.org/presentationml/2006/main">
  <p:tag name="MH_OLD_SHAPE_ID" val="34"/>
  <p:tag name="REFSHAPE" val="105553485802520"/>
</p:tagLst>
</file>

<file path=ppt/tags/tag175.xml><?xml version="1.0" encoding="utf-8"?>
<p:tagLst xmlns:p="http://schemas.openxmlformats.org/presentationml/2006/main">
  <p:tag name="MH_OLD_SHAPE_ID" val="35"/>
  <p:tag name="REFSHAPE" val="105553485802072"/>
</p:tagLst>
</file>

<file path=ppt/tags/tag176.xml><?xml version="1.0" encoding="utf-8"?>
<p:tagLst xmlns:p="http://schemas.openxmlformats.org/presentationml/2006/main">
  <p:tag name="MH_OLD_SHAPE_ID" val="36"/>
  <p:tag name="REFSHAPE" val="105553485801624"/>
</p:tagLst>
</file>

<file path=ppt/tags/tag177.xml><?xml version="1.0" encoding="utf-8"?>
<p:tagLst xmlns:p="http://schemas.openxmlformats.org/presentationml/2006/main">
  <p:tag name="MH_OLD_SHAPE_ID" val="37"/>
  <p:tag name="REFSHAPE" val="105553485801176"/>
</p:tagLst>
</file>

<file path=ppt/tags/tag178.xml><?xml version="1.0" encoding="utf-8"?>
<p:tagLst xmlns:p="http://schemas.openxmlformats.org/presentationml/2006/main">
  <p:tag name="MH_OLD_SHAPE_ID" val="38"/>
  <p:tag name="REFSHAPE" val="105553485800728"/>
</p:tagLst>
</file>

<file path=ppt/tags/tag179.xml><?xml version="1.0" encoding="utf-8"?>
<p:tagLst xmlns:p="http://schemas.openxmlformats.org/presentationml/2006/main">
  <p:tag name="MH_OLD_SHAPE_ID" val="39"/>
  <p:tag name="REFSHAPE" val="105553485800280"/>
</p:tagLst>
</file>

<file path=ppt/tags/tag18.xml><?xml version="1.0" encoding="utf-8"?>
<p:tagLst xmlns:p="http://schemas.openxmlformats.org/presentationml/2006/main">
  <p:tag name="MH_OLD_SHAPE_ID" val="22"/>
  <p:tag name="REFSHAPE" val="105553485730712"/>
</p:tagLst>
</file>

<file path=ppt/tags/tag180.xml><?xml version="1.0" encoding="utf-8"?>
<p:tagLst xmlns:p="http://schemas.openxmlformats.org/presentationml/2006/main">
  <p:tag name="MH_OLD_SHAPE_ID" val="40"/>
  <p:tag name="REFSHAPE" val="105553485799832"/>
</p:tagLst>
</file>

<file path=ppt/tags/tag181.xml><?xml version="1.0" encoding="utf-8"?>
<p:tagLst xmlns:p="http://schemas.openxmlformats.org/presentationml/2006/main">
  <p:tag name="MH_OLD_SHAPE_ID" val="41"/>
  <p:tag name="REFSHAPE" val="105553485799384"/>
</p:tagLst>
</file>

<file path=ppt/tags/tag182.xml><?xml version="1.0" encoding="utf-8"?>
<p:tagLst xmlns:p="http://schemas.openxmlformats.org/presentationml/2006/main">
  <p:tag name="MH_OLD_SHAPE_ID" val="42"/>
  <p:tag name="REFSHAPE" val="105553485798936"/>
</p:tagLst>
</file>

<file path=ppt/tags/tag183.xml><?xml version="1.0" encoding="utf-8"?>
<p:tagLst xmlns:p="http://schemas.openxmlformats.org/presentationml/2006/main">
  <p:tag name="MH_OLD_SHAPE_ID" val="43"/>
  <p:tag name="REFSHAPE" val="105553485798488"/>
</p:tagLst>
</file>

<file path=ppt/tags/tag184.xml><?xml version="1.0" encoding="utf-8"?>
<p:tagLst xmlns:p="http://schemas.openxmlformats.org/presentationml/2006/main">
  <p:tag name="MH_OLD_SHAPE_ID" val="44"/>
  <p:tag name="REFSHAPE" val="105553485798040"/>
</p:tagLst>
</file>

<file path=ppt/tags/tag185.xml><?xml version="1.0" encoding="utf-8"?>
<p:tagLst xmlns:p="http://schemas.openxmlformats.org/presentationml/2006/main">
  <p:tag name="MH_OLD_SHAPE_ID" val="45"/>
  <p:tag name="REFSHAPE" val="105553485797592"/>
</p:tagLst>
</file>

<file path=ppt/tags/tag186.xml><?xml version="1.0" encoding="utf-8"?>
<p:tagLst xmlns:p="http://schemas.openxmlformats.org/presentationml/2006/main">
  <p:tag name="MH_OLD_SHAPE_ID" val="46"/>
  <p:tag name="REFSHAPE" val="105553485797144"/>
</p:tagLst>
</file>

<file path=ppt/tags/tag187.xml><?xml version="1.0" encoding="utf-8"?>
<p:tagLst xmlns:p="http://schemas.openxmlformats.org/presentationml/2006/main">
  <p:tag name="MH_OLD_SHAPE_ID" val="47"/>
  <p:tag name="REFSHAPE" val="105553485796696"/>
</p:tagLst>
</file>

<file path=ppt/tags/tag188.xml><?xml version="1.0" encoding="utf-8"?>
<p:tagLst xmlns:p="http://schemas.openxmlformats.org/presentationml/2006/main">
  <p:tag name="MH_OLD_SHAPE_ID" val="48"/>
  <p:tag name="REFSHAPE" val="105553485796248"/>
</p:tagLst>
</file>

<file path=ppt/tags/tag189.xml><?xml version="1.0" encoding="utf-8"?>
<p:tagLst xmlns:p="http://schemas.openxmlformats.org/presentationml/2006/main">
  <p:tag name="MH_OLD_SHAPE_ID" val="49"/>
  <p:tag name="REFSHAPE" val="105553485795800"/>
</p:tagLst>
</file>

<file path=ppt/tags/tag19.xml><?xml version="1.0" encoding="utf-8"?>
<p:tagLst xmlns:p="http://schemas.openxmlformats.org/presentationml/2006/main">
  <p:tag name="MH_OLD_SHAPE_ID" val="23"/>
  <p:tag name="REFSHAPE" val="105553485726232"/>
</p:tagLst>
</file>

<file path=ppt/tags/tag190.xml><?xml version="1.0" encoding="utf-8"?>
<p:tagLst xmlns:p="http://schemas.openxmlformats.org/presentationml/2006/main">
  <p:tag name="MH_OLD_SHAPE_ID" val="50"/>
  <p:tag name="REFSHAPE" val="105553485795352"/>
</p:tagLst>
</file>

<file path=ppt/tags/tag191.xml><?xml version="1.0" encoding="utf-8"?>
<p:tagLst xmlns:p="http://schemas.openxmlformats.org/presentationml/2006/main">
  <p:tag name="MH_OLD_SHAPE_ID" val="51"/>
  <p:tag name="REFSHAPE" val="105553485794904"/>
</p:tagLst>
</file>

<file path=ppt/tags/tag192.xml><?xml version="1.0" encoding="utf-8"?>
<p:tagLst xmlns:p="http://schemas.openxmlformats.org/presentationml/2006/main">
  <p:tag name="MH_OLD_SHAPE_ID" val="52"/>
  <p:tag name="REFSHAPE" val="105553485794456"/>
</p:tagLst>
</file>

<file path=ppt/tags/tag193.xml><?xml version="1.0" encoding="utf-8"?>
<p:tagLst xmlns:p="http://schemas.openxmlformats.org/presentationml/2006/main">
  <p:tag name="MH_OLD_SHAPE_ID" val="53"/>
  <p:tag name="REFSHAPE" val="105553485794008"/>
</p:tagLst>
</file>

<file path=ppt/tags/tag194.xml><?xml version="1.0" encoding="utf-8"?>
<p:tagLst xmlns:p="http://schemas.openxmlformats.org/presentationml/2006/main">
  <p:tag name="MH_OLD_SHAPE_ID" val="54"/>
  <p:tag name="REFSHAPE" val="105553485793560"/>
</p:tagLst>
</file>

<file path=ppt/tags/tag195.xml><?xml version="1.0" encoding="utf-8"?>
<p:tagLst xmlns:p="http://schemas.openxmlformats.org/presentationml/2006/main">
  <p:tag name="MH_OLD_SHAPE_ID" val="55"/>
  <p:tag name="REFSHAPE" val="105553485793112"/>
</p:tagLst>
</file>

<file path=ppt/tags/tag196.xml><?xml version="1.0" encoding="utf-8"?>
<p:tagLst xmlns:p="http://schemas.openxmlformats.org/presentationml/2006/main">
  <p:tag name="MH_OLD_SHAPE_ID" val="56"/>
  <p:tag name="REFSHAPE" val="105553485792664"/>
</p:tagLst>
</file>

<file path=ppt/tags/tag197.xml><?xml version="1.0" encoding="utf-8"?>
<p:tagLst xmlns:p="http://schemas.openxmlformats.org/presentationml/2006/main">
  <p:tag name="MH_OLD_SHAPE_ID" val="57"/>
  <p:tag name="REFSHAPE" val="105553485792216"/>
</p:tagLst>
</file>

<file path=ppt/tags/tag198.xml><?xml version="1.0" encoding="utf-8"?>
<p:tagLst xmlns:p="http://schemas.openxmlformats.org/presentationml/2006/main">
  <p:tag name="MH_OLD_SHAPE_ID" val="58"/>
  <p:tag name="REFSHAPE" val="105553485791768"/>
</p:tagLst>
</file>

<file path=ppt/tags/tag199.xml><?xml version="1.0" encoding="utf-8"?>
<p:tagLst xmlns:p="http://schemas.openxmlformats.org/presentationml/2006/main">
  <p:tag name="MH_OLD_SHAPE_ID" val="59"/>
  <p:tag name="REFSHAPE" val="105553485806104"/>
</p:tagLst>
</file>

<file path=ppt/tags/tag2.xml><?xml version="1.0" encoding="utf-8"?>
<p:tagLst xmlns:p="http://schemas.openxmlformats.org/presentationml/2006/main">
  <p:tag name="MH_OLD_SHAPE_ID" val="5"/>
  <p:tag name="REFSHAPE" val="105553485750008"/>
</p:tagLst>
</file>

<file path=ppt/tags/tag20.xml><?xml version="1.0" encoding="utf-8"?>
<p:tagLst xmlns:p="http://schemas.openxmlformats.org/presentationml/2006/main">
  <p:tag name="MH_OLD_SHAPE_ID" val="24"/>
  <p:tag name="REFSHAPE" val="105553485726008"/>
</p:tagLst>
</file>

<file path=ppt/tags/tag200.xml><?xml version="1.0" encoding="utf-8"?>
<p:tagLst xmlns:p="http://schemas.openxmlformats.org/presentationml/2006/main">
  <p:tag name="MH_OLD_SHAPE_ID" val="60"/>
  <p:tag name="REFSHAPE" val="105553485805656"/>
</p:tagLst>
</file>

<file path=ppt/tags/tag201.xml><?xml version="1.0" encoding="utf-8"?>
<p:tagLst xmlns:p="http://schemas.openxmlformats.org/presentationml/2006/main">
  <p:tag name="MH_OLD_SHAPE_ID" val="61"/>
  <p:tag name="REFSHAPE" val="105553485806776"/>
</p:tagLst>
</file>

<file path=ppt/tags/tag202.xml><?xml version="1.0" encoding="utf-8"?>
<p:tagLst xmlns:p="http://schemas.openxmlformats.org/presentationml/2006/main">
  <p:tag name="MH_OLD_SHAPE_ID" val="62"/>
  <p:tag name="REFSHAPE" val="105553485806328"/>
</p:tagLst>
</file>

<file path=ppt/tags/tag203.xml><?xml version="1.0" encoding="utf-8"?>
<p:tagLst xmlns:p="http://schemas.openxmlformats.org/presentationml/2006/main">
  <p:tag name="MH_OLD_SHAPE_ID" val="63"/>
  <p:tag name="REFSHAPE" val="105553485774936"/>
</p:tagLst>
</file>

<file path=ppt/tags/tag204.xml><?xml version="1.0" encoding="utf-8"?>
<p:tagLst xmlns:p="http://schemas.openxmlformats.org/presentationml/2006/main">
  <p:tag name="MH_OLD_SHAPE_ID" val="64"/>
  <p:tag name="REFSHAPE" val="105553485775384"/>
</p:tagLst>
</file>

<file path=ppt/tags/tag205.xml><?xml version="1.0" encoding="utf-8"?>
<p:tagLst xmlns:p="http://schemas.openxmlformats.org/presentationml/2006/main">
  <p:tag name="MH_OLD_SHAPE_ID" val="65"/>
  <p:tag name="REFSHAPE" val="105553485775832"/>
</p:tagLst>
</file>

<file path=ppt/tags/tag206.xml><?xml version="1.0" encoding="utf-8"?>
<p:tagLst xmlns:p="http://schemas.openxmlformats.org/presentationml/2006/main">
  <p:tag name="MH_OLD_SHAPE_ID" val="66"/>
  <p:tag name="REFSHAPE" val="105553485776280"/>
</p:tagLst>
</file>

<file path=ppt/tags/tag207.xml><?xml version="1.0" encoding="utf-8"?>
<p:tagLst xmlns:p="http://schemas.openxmlformats.org/presentationml/2006/main">
  <p:tag name="MH_OLD_SHAPE_ID" val="67"/>
  <p:tag name="REFSHAPE" val="105553485776728"/>
</p:tagLst>
</file>

<file path=ppt/tags/tag208.xml><?xml version="1.0" encoding="utf-8"?>
<p:tagLst xmlns:p="http://schemas.openxmlformats.org/presentationml/2006/main">
  <p:tag name="MH_OLD_SHAPE_ID" val="68"/>
  <p:tag name="REFSHAPE" val="105553485777176"/>
</p:tagLst>
</file>

<file path=ppt/tags/tag209.xml><?xml version="1.0" encoding="utf-8"?>
<p:tagLst xmlns:p="http://schemas.openxmlformats.org/presentationml/2006/main">
  <p:tag name="MH_OLD_SHAPE_ID" val="69"/>
  <p:tag name="REFSHAPE" val="105553485777624"/>
</p:tagLst>
</file>

<file path=ppt/tags/tag21.xml><?xml version="1.0" encoding="utf-8"?>
<p:tagLst xmlns:p="http://schemas.openxmlformats.org/presentationml/2006/main">
  <p:tag name="MH_OLD_SHAPE_ID" val="25"/>
  <p:tag name="REFSHAPE" val="105553485731160"/>
</p:tagLst>
</file>

<file path=ppt/tags/tag210.xml><?xml version="1.0" encoding="utf-8"?>
<p:tagLst xmlns:p="http://schemas.openxmlformats.org/presentationml/2006/main">
  <p:tag name="MH_OLD_SHAPE_ID" val="70"/>
  <p:tag name="REFSHAPE" val="105553485778072"/>
</p:tagLst>
</file>

<file path=ppt/tags/tag211.xml><?xml version="1.0" encoding="utf-8"?>
<p:tagLst xmlns:p="http://schemas.openxmlformats.org/presentationml/2006/main">
  <p:tag name="MH_OLD_SHAPE_ID" val="71"/>
  <p:tag name="REFSHAPE" val="105553485778520"/>
</p:tagLst>
</file>

<file path=ppt/tags/tag212.xml><?xml version="1.0" encoding="utf-8"?>
<p:tagLst xmlns:p="http://schemas.openxmlformats.org/presentationml/2006/main">
  <p:tag name="MH_OLD_SHAPE_ID" val="72"/>
  <p:tag name="REFSHAPE" val="105553485778968"/>
</p:tagLst>
</file>

<file path=ppt/tags/tag213.xml><?xml version="1.0" encoding="utf-8"?>
<p:tagLst xmlns:p="http://schemas.openxmlformats.org/presentationml/2006/main">
  <p:tag name="MH_OLD_SHAPE_ID" val="73"/>
  <p:tag name="REFSHAPE" val="105553485779416"/>
</p:tagLst>
</file>

<file path=ppt/tags/tag214.xml><?xml version="1.0" encoding="utf-8"?>
<p:tagLst xmlns:p="http://schemas.openxmlformats.org/presentationml/2006/main">
  <p:tag name="MH_OLD_SHAPE_ID" val="76"/>
  <p:tag name="REFSHAPE" val="105553485779864"/>
</p:tagLst>
</file>

<file path=ppt/tags/tag215.xml><?xml version="1.0" encoding="utf-8"?>
<p:tagLst xmlns:p="http://schemas.openxmlformats.org/presentationml/2006/main">
  <p:tag name="MH_OLD_SHAPE_ID" val="77"/>
  <p:tag name="REFSHAPE" val="105553485780088"/>
</p:tagLst>
</file>

<file path=ppt/tags/tag216.xml><?xml version="1.0" encoding="utf-8"?>
<p:tagLst xmlns:p="http://schemas.openxmlformats.org/presentationml/2006/main">
  <p:tag name="MH_OLD_SHAPE_ID" val="2"/>
  <p:tag name="REFSHAPE" val="105553485780312"/>
</p:tagLst>
</file>

<file path=ppt/tags/tag217.xml><?xml version="1.0" encoding="utf-8"?>
<p:tagLst xmlns:p="http://schemas.openxmlformats.org/presentationml/2006/main">
  <p:tag name="MH_OLD_SHAPE_ID" val="4"/>
  <p:tag name="REFSHAPE" val="105553485780536"/>
</p:tagLst>
</file>

<file path=ppt/tags/tag218.xml><?xml version="1.0" encoding="utf-8"?>
<p:tagLst xmlns:p="http://schemas.openxmlformats.org/presentationml/2006/main">
  <p:tag name="MH_OLD_SHAPE_ID" val="5"/>
  <p:tag name="REFSHAPE" val="105553485780760"/>
</p:tagLst>
</file>

<file path=ppt/tags/tag219.xml><?xml version="1.0" encoding="utf-8"?>
<p:tagLst xmlns:p="http://schemas.openxmlformats.org/presentationml/2006/main">
  <p:tag name="MH_OLD_SHAPE_ID" val="6"/>
  <p:tag name="REFSHAPE" val="105553485781208"/>
</p:tagLst>
</file>

<file path=ppt/tags/tag22.xml><?xml version="1.0" encoding="utf-8"?>
<p:tagLst xmlns:p="http://schemas.openxmlformats.org/presentationml/2006/main">
  <p:tag name="MH_OLD_SHAPE_ID" val="26"/>
  <p:tag name="REFSHAPE" val="105553485734744"/>
</p:tagLst>
</file>

<file path=ppt/tags/tag220.xml><?xml version="1.0" encoding="utf-8"?>
<p:tagLst xmlns:p="http://schemas.openxmlformats.org/presentationml/2006/main">
  <p:tag name="MH_OLD_SHAPE_ID" val="7"/>
  <p:tag name="REFSHAPE" val="105553485781656"/>
</p:tagLst>
</file>

<file path=ppt/tags/tag221.xml><?xml version="1.0" encoding="utf-8"?>
<p:tagLst xmlns:p="http://schemas.openxmlformats.org/presentationml/2006/main">
  <p:tag name="MH_OLD_SHAPE_ID" val="8"/>
  <p:tag name="REFSHAPE" val="105553485782104"/>
</p:tagLst>
</file>

<file path=ppt/tags/tag222.xml><?xml version="1.0" encoding="utf-8"?>
<p:tagLst xmlns:p="http://schemas.openxmlformats.org/presentationml/2006/main">
  <p:tag name="MH_OLD_SHAPE_ID" val="9"/>
  <p:tag name="REFSHAPE" val="105553485782552"/>
</p:tagLst>
</file>

<file path=ppt/tags/tag223.xml><?xml version="1.0" encoding="utf-8"?>
<p:tagLst xmlns:p="http://schemas.openxmlformats.org/presentationml/2006/main">
  <p:tag name="MH_OLD_SHAPE_ID" val="10"/>
  <p:tag name="REFSHAPE" val="105553485783000"/>
</p:tagLst>
</file>

<file path=ppt/tags/tag224.xml><?xml version="1.0" encoding="utf-8"?>
<p:tagLst xmlns:p="http://schemas.openxmlformats.org/presentationml/2006/main">
  <p:tag name="MH_OLD_SHAPE_ID" val="11"/>
  <p:tag name="REFSHAPE" val="105553485783448"/>
</p:tagLst>
</file>

<file path=ppt/tags/tag225.xml><?xml version="1.0" encoding="utf-8"?>
<p:tagLst xmlns:p="http://schemas.openxmlformats.org/presentationml/2006/main">
  <p:tag name="MH_OLD_SHAPE_ID" val="12"/>
  <p:tag name="REFSHAPE" val="105553485783896"/>
</p:tagLst>
</file>

<file path=ppt/tags/tag226.xml><?xml version="1.0" encoding="utf-8"?>
<p:tagLst xmlns:p="http://schemas.openxmlformats.org/presentationml/2006/main">
  <p:tag name="MH_OLD_SHAPE_ID" val="13"/>
  <p:tag name="REFSHAPE" val="105553485784344"/>
</p:tagLst>
</file>

<file path=ppt/tags/tag227.xml><?xml version="1.0" encoding="utf-8"?>
<p:tagLst xmlns:p="http://schemas.openxmlformats.org/presentationml/2006/main">
  <p:tag name="MH_OLD_SHAPE_ID" val="14"/>
  <p:tag name="REFSHAPE" val="105553485784792"/>
</p:tagLst>
</file>

<file path=ppt/tags/tag228.xml><?xml version="1.0" encoding="utf-8"?>
<p:tagLst xmlns:p="http://schemas.openxmlformats.org/presentationml/2006/main">
  <p:tag name="MH_OLD_SHAPE_ID" val="15"/>
  <p:tag name="REFSHAPE" val="105553485785240"/>
</p:tagLst>
</file>

<file path=ppt/tags/tag229.xml><?xml version="1.0" encoding="utf-8"?>
<p:tagLst xmlns:p="http://schemas.openxmlformats.org/presentationml/2006/main">
  <p:tag name="MH_OLD_SHAPE_ID" val="16"/>
  <p:tag name="REFSHAPE" val="105553485785688"/>
</p:tagLst>
</file>

<file path=ppt/tags/tag23.xml><?xml version="1.0" encoding="utf-8"?>
<p:tagLst xmlns:p="http://schemas.openxmlformats.org/presentationml/2006/main">
  <p:tag name="MH_OLD_SHAPE_ID" val="27"/>
  <p:tag name="REFSHAPE" val="105553485732504"/>
</p:tagLst>
</file>

<file path=ppt/tags/tag230.xml><?xml version="1.0" encoding="utf-8"?>
<p:tagLst xmlns:p="http://schemas.openxmlformats.org/presentationml/2006/main">
  <p:tag name="MH_OLD_SHAPE_ID" val="17"/>
  <p:tag name="REFSHAPE" val="105553485786136"/>
</p:tagLst>
</file>

<file path=ppt/tags/tag231.xml><?xml version="1.0" encoding="utf-8"?>
<p:tagLst xmlns:p="http://schemas.openxmlformats.org/presentationml/2006/main">
  <p:tag name="MH_OLD_SHAPE_ID" val="18"/>
  <p:tag name="REFSHAPE" val="105553485786584"/>
</p:tagLst>
</file>

<file path=ppt/tags/tag232.xml><?xml version="1.0" encoding="utf-8"?>
<p:tagLst xmlns:p="http://schemas.openxmlformats.org/presentationml/2006/main">
  <p:tag name="MH_OLD_SHAPE_ID" val="19"/>
  <p:tag name="REFSHAPE" val="105553485787032"/>
</p:tagLst>
</file>

<file path=ppt/tags/tag233.xml><?xml version="1.0" encoding="utf-8"?>
<p:tagLst xmlns:p="http://schemas.openxmlformats.org/presentationml/2006/main">
  <p:tag name="MH_OLD_SHAPE_ID" val="20"/>
  <p:tag name="REFSHAPE" val="105553485787480"/>
</p:tagLst>
</file>

<file path=ppt/tags/tag234.xml><?xml version="1.0" encoding="utf-8"?>
<p:tagLst xmlns:p="http://schemas.openxmlformats.org/presentationml/2006/main">
  <p:tag name="MH_OLD_SHAPE_ID" val="21"/>
  <p:tag name="REFSHAPE" val="105553485787928"/>
</p:tagLst>
</file>

<file path=ppt/tags/tag235.xml><?xml version="1.0" encoding="utf-8"?>
<p:tagLst xmlns:p="http://schemas.openxmlformats.org/presentationml/2006/main">
  <p:tag name="MH_OLD_SHAPE_ID" val="22"/>
  <p:tag name="REFSHAPE" val="105553485788376"/>
</p:tagLst>
</file>

<file path=ppt/tags/tag236.xml><?xml version="1.0" encoding="utf-8"?>
<p:tagLst xmlns:p="http://schemas.openxmlformats.org/presentationml/2006/main">
  <p:tag name="MH_OLD_SHAPE_ID" val="23"/>
  <p:tag name="REFSHAPE" val="105553485788824"/>
</p:tagLst>
</file>

<file path=ppt/tags/tag237.xml><?xml version="1.0" encoding="utf-8"?>
<p:tagLst xmlns:p="http://schemas.openxmlformats.org/presentationml/2006/main">
  <p:tag name="MH_OLD_SHAPE_ID" val="24"/>
  <p:tag name="REFSHAPE" val="105553485789272"/>
</p:tagLst>
</file>

<file path=ppt/tags/tag238.xml><?xml version="1.0" encoding="utf-8"?>
<p:tagLst xmlns:p="http://schemas.openxmlformats.org/presentationml/2006/main">
  <p:tag name="MH_OLD_SHAPE_ID" val="25"/>
  <p:tag name="REFSHAPE" val="105553485789720"/>
</p:tagLst>
</file>

<file path=ppt/tags/tag239.xml><?xml version="1.0" encoding="utf-8"?>
<p:tagLst xmlns:p="http://schemas.openxmlformats.org/presentationml/2006/main">
  <p:tag name="MH_OLD_SHAPE_ID" val="26"/>
  <p:tag name="REFSHAPE" val="105553485790168"/>
</p:tagLst>
</file>

<file path=ppt/tags/tag24.xml><?xml version="1.0" encoding="utf-8"?>
<p:tagLst xmlns:p="http://schemas.openxmlformats.org/presentationml/2006/main">
  <p:tag name="MH_OLD_SHAPE_ID" val="28"/>
  <p:tag name="REFSHAPE" val="105553485734968"/>
</p:tagLst>
</file>

<file path=ppt/tags/tag240.xml><?xml version="1.0" encoding="utf-8"?>
<p:tagLst xmlns:p="http://schemas.openxmlformats.org/presentationml/2006/main">
  <p:tag name="MH_OLD_SHAPE_ID" val="27"/>
  <p:tag name="REFSHAPE" val="105553485790616"/>
</p:tagLst>
</file>

<file path=ppt/tags/tag241.xml><?xml version="1.0" encoding="utf-8"?>
<p:tagLst xmlns:p="http://schemas.openxmlformats.org/presentationml/2006/main">
  <p:tag name="MH_OLD_SHAPE_ID" val="28"/>
  <p:tag name="REFSHAPE" val="105553485791064"/>
</p:tagLst>
</file>

<file path=ppt/tags/tag242.xml><?xml version="1.0" encoding="utf-8"?>
<p:tagLst xmlns:p="http://schemas.openxmlformats.org/presentationml/2006/main">
  <p:tag name="MH_OLD_SHAPE_ID" val="29"/>
  <p:tag name="REFSHAPE" val="105553485758776"/>
</p:tagLst>
</file>

<file path=ppt/tags/tag243.xml><?xml version="1.0" encoding="utf-8"?>
<p:tagLst xmlns:p="http://schemas.openxmlformats.org/presentationml/2006/main">
  <p:tag name="MH_OLD_SHAPE_ID" val="30"/>
  <p:tag name="REFSHAPE" val="105553485759224"/>
</p:tagLst>
</file>

<file path=ppt/tags/tag244.xml><?xml version="1.0" encoding="utf-8"?>
<p:tagLst xmlns:p="http://schemas.openxmlformats.org/presentationml/2006/main">
  <p:tag name="MH_OLD_SHAPE_ID" val="31"/>
  <p:tag name="REFSHAPE" val="105553485759672"/>
</p:tagLst>
</file>

<file path=ppt/tags/tag245.xml><?xml version="1.0" encoding="utf-8"?>
<p:tagLst xmlns:p="http://schemas.openxmlformats.org/presentationml/2006/main">
  <p:tag name="MH_OLD_SHAPE_ID" val="32"/>
  <p:tag name="REFSHAPE" val="105553485760120"/>
</p:tagLst>
</file>

<file path=ppt/tags/tag246.xml><?xml version="1.0" encoding="utf-8"?>
<p:tagLst xmlns:p="http://schemas.openxmlformats.org/presentationml/2006/main">
  <p:tag name="MH_OLD_SHAPE_ID" val="33"/>
  <p:tag name="REFSHAPE" val="105553485760568"/>
</p:tagLst>
</file>

<file path=ppt/tags/tag247.xml><?xml version="1.0" encoding="utf-8"?>
<p:tagLst xmlns:p="http://schemas.openxmlformats.org/presentationml/2006/main">
  <p:tag name="MH_OLD_SHAPE_ID" val="34"/>
  <p:tag name="REFSHAPE" val="105553485761016"/>
</p:tagLst>
</file>

<file path=ppt/tags/tag248.xml><?xml version="1.0" encoding="utf-8"?>
<p:tagLst xmlns:p="http://schemas.openxmlformats.org/presentationml/2006/main">
  <p:tag name="MH_OLD_SHAPE_ID" val="35"/>
  <p:tag name="REFSHAPE" val="105553485761464"/>
</p:tagLst>
</file>

<file path=ppt/tags/tag249.xml><?xml version="1.0" encoding="utf-8"?>
<p:tagLst xmlns:p="http://schemas.openxmlformats.org/presentationml/2006/main">
  <p:tag name="MH_OLD_SHAPE_ID" val="36"/>
  <p:tag name="REFSHAPE" val="105553485761912"/>
</p:tagLst>
</file>

<file path=ppt/tags/tag25.xml><?xml version="1.0" encoding="utf-8"?>
<p:tagLst xmlns:p="http://schemas.openxmlformats.org/presentationml/2006/main">
  <p:tag name="MH_OLD_SHAPE_ID" val="29"/>
  <p:tag name="REFSHAPE" val="105553485730264"/>
</p:tagLst>
</file>

<file path=ppt/tags/tag250.xml><?xml version="1.0" encoding="utf-8"?>
<p:tagLst xmlns:p="http://schemas.openxmlformats.org/presentationml/2006/main">
  <p:tag name="MH_OLD_SHAPE_ID" val="37"/>
  <p:tag name="REFSHAPE" val="105553485762360"/>
</p:tagLst>
</file>

<file path=ppt/tags/tag251.xml><?xml version="1.0" encoding="utf-8"?>
<p:tagLst xmlns:p="http://schemas.openxmlformats.org/presentationml/2006/main">
  <p:tag name="MH_OLD_SHAPE_ID" val="38"/>
  <p:tag name="REFSHAPE" val="105553485762808"/>
</p:tagLst>
</file>

<file path=ppt/tags/tag252.xml><?xml version="1.0" encoding="utf-8"?>
<p:tagLst xmlns:p="http://schemas.openxmlformats.org/presentationml/2006/main">
  <p:tag name="MH_OLD_SHAPE_ID" val="39"/>
  <p:tag name="REFSHAPE" val="105553485763256"/>
</p:tagLst>
</file>

<file path=ppt/tags/tag253.xml><?xml version="1.0" encoding="utf-8"?>
<p:tagLst xmlns:p="http://schemas.openxmlformats.org/presentationml/2006/main">
  <p:tag name="MH_OLD_SHAPE_ID" val="40"/>
  <p:tag name="REFSHAPE" val="105553485763704"/>
</p:tagLst>
</file>

<file path=ppt/tags/tag254.xml><?xml version="1.0" encoding="utf-8"?>
<p:tagLst xmlns:p="http://schemas.openxmlformats.org/presentationml/2006/main">
  <p:tag name="MH_OLD_SHAPE_ID" val="41"/>
  <p:tag name="REFSHAPE" val="105553485764152"/>
</p:tagLst>
</file>

<file path=ppt/tags/tag255.xml><?xml version="1.0" encoding="utf-8"?>
<p:tagLst xmlns:p="http://schemas.openxmlformats.org/presentationml/2006/main">
  <p:tag name="MH_OLD_SHAPE_ID" val="42"/>
  <p:tag name="REFSHAPE" val="105553485764600"/>
</p:tagLst>
</file>

<file path=ppt/tags/tag256.xml><?xml version="1.0" encoding="utf-8"?>
<p:tagLst xmlns:p="http://schemas.openxmlformats.org/presentationml/2006/main">
  <p:tag name="MH_OLD_SHAPE_ID" val="43"/>
  <p:tag name="REFSHAPE" val="105553485765048"/>
</p:tagLst>
</file>

<file path=ppt/tags/tag257.xml><?xml version="1.0" encoding="utf-8"?>
<p:tagLst xmlns:p="http://schemas.openxmlformats.org/presentationml/2006/main">
  <p:tag name="MH_OLD_SHAPE_ID" val="44"/>
  <p:tag name="REFSHAPE" val="105553485765496"/>
</p:tagLst>
</file>

<file path=ppt/tags/tag258.xml><?xml version="1.0" encoding="utf-8"?>
<p:tagLst xmlns:p="http://schemas.openxmlformats.org/presentationml/2006/main">
  <p:tag name="MH_OLD_SHAPE_ID" val="45"/>
  <p:tag name="REFSHAPE" val="105553485765944"/>
</p:tagLst>
</file>

<file path=ppt/tags/tag259.xml><?xml version="1.0" encoding="utf-8"?>
<p:tagLst xmlns:p="http://schemas.openxmlformats.org/presentationml/2006/main">
  <p:tag name="MH_OLD_SHAPE_ID" val="46"/>
  <p:tag name="REFSHAPE" val="105553485766392"/>
</p:tagLst>
</file>

<file path=ppt/tags/tag26.xml><?xml version="1.0" encoding="utf-8"?>
<p:tagLst xmlns:p="http://schemas.openxmlformats.org/presentationml/2006/main">
  <p:tag name="MH_OLD_SHAPE_ID" val="30"/>
  <p:tag name="REFSHAPE" val="105553485709144"/>
</p:tagLst>
</file>

<file path=ppt/tags/tag260.xml><?xml version="1.0" encoding="utf-8"?>
<p:tagLst xmlns:p="http://schemas.openxmlformats.org/presentationml/2006/main">
  <p:tag name="MH_OLD_SHAPE_ID" val="47"/>
  <p:tag name="REFSHAPE" val="105553485766840"/>
</p:tagLst>
</file>

<file path=ppt/tags/tag261.xml><?xml version="1.0" encoding="utf-8"?>
<p:tagLst xmlns:p="http://schemas.openxmlformats.org/presentationml/2006/main">
  <p:tag name="MH_OLD_SHAPE_ID" val="48"/>
  <p:tag name="REFSHAPE" val="105553485767288"/>
</p:tagLst>
</file>

<file path=ppt/tags/tag262.xml><?xml version="1.0" encoding="utf-8"?>
<p:tagLst xmlns:p="http://schemas.openxmlformats.org/presentationml/2006/main">
  <p:tag name="MH_OLD_SHAPE_ID" val="49"/>
  <p:tag name="REFSHAPE" val="105553485767736"/>
</p:tagLst>
</file>

<file path=ppt/tags/tag263.xml><?xml version="1.0" encoding="utf-8"?>
<p:tagLst xmlns:p="http://schemas.openxmlformats.org/presentationml/2006/main">
  <p:tag name="MH_OLD_SHAPE_ID" val="50"/>
  <p:tag name="REFSHAPE" val="105553485768184"/>
</p:tagLst>
</file>

<file path=ppt/tags/tag264.xml><?xml version="1.0" encoding="utf-8"?>
<p:tagLst xmlns:p="http://schemas.openxmlformats.org/presentationml/2006/main">
  <p:tag name="MH_OLD_SHAPE_ID" val="51"/>
  <p:tag name="REFSHAPE" val="105553485768632"/>
</p:tagLst>
</file>

<file path=ppt/tags/tag265.xml><?xml version="1.0" encoding="utf-8"?>
<p:tagLst xmlns:p="http://schemas.openxmlformats.org/presentationml/2006/main">
  <p:tag name="MH_OLD_SHAPE_ID" val="52"/>
  <p:tag name="REFSHAPE" val="105553485769080"/>
</p:tagLst>
</file>

<file path=ppt/tags/tag266.xml><?xml version="1.0" encoding="utf-8"?>
<p:tagLst xmlns:p="http://schemas.openxmlformats.org/presentationml/2006/main">
  <p:tag name="MH_OLD_SHAPE_ID" val="53"/>
  <p:tag name="REFSHAPE" val="105553485769528"/>
</p:tagLst>
</file>

<file path=ppt/tags/tag267.xml><?xml version="1.0" encoding="utf-8"?>
<p:tagLst xmlns:p="http://schemas.openxmlformats.org/presentationml/2006/main">
  <p:tag name="MH_OLD_SHAPE_ID" val="54"/>
  <p:tag name="REFSHAPE" val="105553485769976"/>
</p:tagLst>
</file>

<file path=ppt/tags/tag268.xml><?xml version="1.0" encoding="utf-8"?>
<p:tagLst xmlns:p="http://schemas.openxmlformats.org/presentationml/2006/main">
  <p:tag name="MH_OLD_SHAPE_ID" val="55"/>
  <p:tag name="REFSHAPE" val="105553485770424"/>
</p:tagLst>
</file>

<file path=ppt/tags/tag269.xml><?xml version="1.0" encoding="utf-8"?>
<p:tagLst xmlns:p="http://schemas.openxmlformats.org/presentationml/2006/main">
  <p:tag name="MH_OLD_SHAPE_ID" val="56"/>
  <p:tag name="REFSHAPE" val="105553485770872"/>
</p:tagLst>
</file>

<file path=ppt/tags/tag27.xml><?xml version="1.0" encoding="utf-8"?>
<p:tagLst xmlns:p="http://schemas.openxmlformats.org/presentationml/2006/main">
  <p:tag name="MH_OLD_SHAPE_ID" val="31"/>
  <p:tag name="REFSHAPE" val="105553485542840"/>
</p:tagLst>
</file>

<file path=ppt/tags/tag270.xml><?xml version="1.0" encoding="utf-8"?>
<p:tagLst xmlns:p="http://schemas.openxmlformats.org/presentationml/2006/main">
  <p:tag name="MH_OLD_SHAPE_ID" val="57"/>
  <p:tag name="REFSHAPE" val="105553485771320"/>
</p:tagLst>
</file>

<file path=ppt/tags/tag271.xml><?xml version="1.0" encoding="utf-8"?>
<p:tagLst xmlns:p="http://schemas.openxmlformats.org/presentationml/2006/main">
  <p:tag name="MH_OLD_SHAPE_ID" val="58"/>
  <p:tag name="REFSHAPE" val="105553485771768"/>
</p:tagLst>
</file>

<file path=ppt/tags/tag272.xml><?xml version="1.0" encoding="utf-8"?>
<p:tagLst xmlns:p="http://schemas.openxmlformats.org/presentationml/2006/main">
  <p:tag name="MH_OLD_SHAPE_ID" val="59"/>
  <p:tag name="REFSHAPE" val="105553485772216"/>
</p:tagLst>
</file>

<file path=ppt/tags/tag273.xml><?xml version="1.0" encoding="utf-8"?>
<p:tagLst xmlns:p="http://schemas.openxmlformats.org/presentationml/2006/main">
  <p:tag name="MH_OLD_SHAPE_ID" val="60"/>
  <p:tag name="REFSHAPE" val="105553485772664"/>
</p:tagLst>
</file>

<file path=ppt/tags/tag274.xml><?xml version="1.0" encoding="utf-8"?>
<p:tagLst xmlns:p="http://schemas.openxmlformats.org/presentationml/2006/main">
  <p:tag name="MH_OLD_SHAPE_ID" val="61"/>
  <p:tag name="REFSHAPE" val="105553485773112"/>
</p:tagLst>
</file>

<file path=ppt/tags/tag275.xml><?xml version="1.0" encoding="utf-8"?>
<p:tagLst xmlns:p="http://schemas.openxmlformats.org/presentationml/2006/main">
  <p:tag name="MH_OLD_SHAPE_ID" val="62"/>
  <p:tag name="REFSHAPE" val="105553485773560"/>
</p:tagLst>
</file>

<file path=ppt/tags/tag276.xml><?xml version="1.0" encoding="utf-8"?>
<p:tagLst xmlns:p="http://schemas.openxmlformats.org/presentationml/2006/main">
  <p:tag name="MH_OLD_SHAPE_ID" val="63"/>
  <p:tag name="REFSHAPE" val="105553485774008"/>
</p:tagLst>
</file>

<file path=ppt/tags/tag277.xml><?xml version="1.0" encoding="utf-8"?>
<p:tagLst xmlns:p="http://schemas.openxmlformats.org/presentationml/2006/main">
  <p:tag name="MH_OLD_SHAPE_ID" val="64"/>
  <p:tag name="REFSHAPE" val="105553485774456"/>
</p:tagLst>
</file>

<file path=ppt/tags/tag278.xml><?xml version="1.0" encoding="utf-8"?>
<p:tagLst xmlns:p="http://schemas.openxmlformats.org/presentationml/2006/main">
  <p:tag name="MH_OLD_SHAPE_ID" val="65"/>
  <p:tag name="REFSHAPE" val="105553485873240"/>
</p:tagLst>
</file>

<file path=ppt/tags/tag279.xml><?xml version="1.0" encoding="utf-8"?>
<p:tagLst xmlns:p="http://schemas.openxmlformats.org/presentationml/2006/main">
  <p:tag name="MH_OLD_SHAPE_ID" val="66"/>
  <p:tag name="REFSHAPE" val="105553485873688"/>
</p:tagLst>
</file>

<file path=ppt/tags/tag28.xml><?xml version="1.0" encoding="utf-8"?>
<p:tagLst xmlns:p="http://schemas.openxmlformats.org/presentationml/2006/main">
  <p:tag name="MH_OLD_SHAPE_ID" val="32"/>
  <p:tag name="REFSHAPE" val="105553485543960"/>
</p:tagLst>
</file>

<file path=ppt/tags/tag280.xml><?xml version="1.0" encoding="utf-8"?>
<p:tagLst xmlns:p="http://schemas.openxmlformats.org/presentationml/2006/main">
  <p:tag name="MH_OLD_SHAPE_ID" val="67"/>
  <p:tag name="REFSHAPE" val="105553485874136"/>
</p:tagLst>
</file>

<file path=ppt/tags/tag281.xml><?xml version="1.0" encoding="utf-8"?>
<p:tagLst xmlns:p="http://schemas.openxmlformats.org/presentationml/2006/main">
  <p:tag name="MH_OLD_SHAPE_ID" val="68"/>
  <p:tag name="REFSHAPE" val="105553485874584"/>
</p:tagLst>
</file>

<file path=ppt/tags/tag282.xml><?xml version="1.0" encoding="utf-8"?>
<p:tagLst xmlns:p="http://schemas.openxmlformats.org/presentationml/2006/main">
  <p:tag name="MH_OLD_SHAPE_ID" val="69"/>
  <p:tag name="REFSHAPE" val="105553485875032"/>
</p:tagLst>
</file>

<file path=ppt/tags/tag283.xml><?xml version="1.0" encoding="utf-8"?>
<p:tagLst xmlns:p="http://schemas.openxmlformats.org/presentationml/2006/main">
  <p:tag name="MH_OLD_SHAPE_ID" val="70"/>
  <p:tag name="REFSHAPE" val="105553485875480"/>
</p:tagLst>
</file>

<file path=ppt/tags/tag284.xml><?xml version="1.0" encoding="utf-8"?>
<p:tagLst xmlns:p="http://schemas.openxmlformats.org/presentationml/2006/main">
  <p:tag name="MH_OLD_SHAPE_ID" val="71"/>
  <p:tag name="REFSHAPE" val="105553485875928"/>
</p:tagLst>
</file>

<file path=ppt/tags/tag285.xml><?xml version="1.0" encoding="utf-8"?>
<p:tagLst xmlns:p="http://schemas.openxmlformats.org/presentationml/2006/main">
  <p:tag name="MH_OLD_SHAPE_ID" val="75"/>
  <p:tag name="REFSHAPE" val="105553485876376"/>
</p:tagLst>
</file>

<file path=ppt/tags/tag286.xml><?xml version="1.0" encoding="utf-8"?>
<p:tagLst xmlns:p="http://schemas.openxmlformats.org/presentationml/2006/main">
  <p:tag name="MH_OLD_SHAPE_ID" val="76"/>
  <p:tag name="REFSHAPE" val="105553485876824"/>
</p:tagLst>
</file>

<file path=ppt/tags/tag287.xml><?xml version="1.0" encoding="utf-8"?>
<p:tagLst xmlns:p="http://schemas.openxmlformats.org/presentationml/2006/main">
  <p:tag name="MH_OLD_SHAPE_ID" val="77"/>
  <p:tag name="REFSHAPE" val="105553485877272"/>
</p:tagLst>
</file>

<file path=ppt/tags/tag288.xml><?xml version="1.0" encoding="utf-8"?>
<p:tagLst xmlns:p="http://schemas.openxmlformats.org/presentationml/2006/main">
  <p:tag name="MH_OLD_SHAPE_ID" val="78"/>
  <p:tag name="REFSHAPE" val="105553485877720"/>
</p:tagLst>
</file>

<file path=ppt/tags/tag289.xml><?xml version="1.0" encoding="utf-8"?>
<p:tagLst xmlns:p="http://schemas.openxmlformats.org/presentationml/2006/main">
  <p:tag name="MH_OLD_SHAPE_ID" val="79"/>
  <p:tag name="REFSHAPE" val="105553485878168"/>
</p:tagLst>
</file>

<file path=ppt/tags/tag29.xml><?xml version="1.0" encoding="utf-8"?>
<p:tagLst xmlns:p="http://schemas.openxmlformats.org/presentationml/2006/main">
  <p:tag name="MH_OLD_SHAPE_ID" val="33"/>
  <p:tag name="REFSHAPE" val="105553485543288"/>
</p:tagLst>
</file>

<file path=ppt/tags/tag290.xml><?xml version="1.0" encoding="utf-8"?>
<p:tagLst xmlns:p="http://schemas.openxmlformats.org/presentationml/2006/main">
  <p:tag name="MH_OLD_SHAPE_ID" val="80"/>
  <p:tag name="REFSHAPE" val="105553485878616"/>
</p:tagLst>
</file>

<file path=ppt/tags/tag291.xml><?xml version="1.0" encoding="utf-8"?>
<p:tagLst xmlns:p="http://schemas.openxmlformats.org/presentationml/2006/main">
  <p:tag name="MH_OLD_SHAPE_ID" val="81"/>
  <p:tag name="REFSHAPE" val="105553485879064"/>
</p:tagLst>
</file>

<file path=ppt/tags/tag292.xml><?xml version="1.0" encoding="utf-8"?>
<p:tagLst xmlns:p="http://schemas.openxmlformats.org/presentationml/2006/main">
  <p:tag name="MH_OLD_SHAPE_ID" val="84"/>
  <p:tag name="REFSHAPE" val="105553485879288"/>
</p:tagLst>
</file>

<file path=ppt/tags/tag293.xml><?xml version="1.0" encoding="utf-8"?>
<p:tagLst xmlns:p="http://schemas.openxmlformats.org/presentationml/2006/main">
  <p:tag name="MH_OLD_SHAPE_ID" val="85"/>
  <p:tag name="REFSHAPE" val="105553485879512"/>
</p:tagLst>
</file>

<file path=ppt/tags/tag294.xml><?xml version="1.0" encoding="utf-8"?>
<p:tagLst xmlns:p="http://schemas.openxmlformats.org/presentationml/2006/main">
  <p:tag name="MH_OLD_SHAPE_ID" val="88"/>
  <p:tag name="REFSHAPE" val="105553485879736"/>
</p:tagLst>
</file>

<file path=ppt/tags/tag295.xml><?xml version="1.0" encoding="utf-8"?>
<p:tagLst xmlns:p="http://schemas.openxmlformats.org/presentationml/2006/main">
  <p:tag name="MH_OLD_SHAPE_ID" val="4"/>
  <p:tag name="REFSHAPE" val="105553485879960"/>
</p:tagLst>
</file>

<file path=ppt/tags/tag296.xml><?xml version="1.0" encoding="utf-8"?>
<p:tagLst xmlns:p="http://schemas.openxmlformats.org/presentationml/2006/main">
  <p:tag name="MH_OLD_SHAPE_ID" val="89"/>
  <p:tag name="REFSHAPE" val="105553485880184"/>
</p:tagLst>
</file>

<file path=ppt/tags/tag297.xml><?xml version="1.0" encoding="utf-8"?>
<p:tagLst xmlns:p="http://schemas.openxmlformats.org/presentationml/2006/main">
  <p:tag name="MH_OLD_SHAPE_ID" val="90"/>
  <p:tag name="REFSHAPE" val="105553485880632"/>
</p:tagLst>
</file>

<file path=ppt/tags/tag298.xml><?xml version="1.0" encoding="utf-8"?>
<p:tagLst xmlns:p="http://schemas.openxmlformats.org/presentationml/2006/main">
  <p:tag name="MH_OLD_SHAPE_ID" val="91"/>
  <p:tag name="REFSHAPE" val="105553485881080"/>
</p:tagLst>
</file>

<file path=ppt/tags/tag299.xml><?xml version="1.0" encoding="utf-8"?>
<p:tagLst xmlns:p="http://schemas.openxmlformats.org/presentationml/2006/main">
  <p:tag name="MH_OLD_SHAPE_ID" val="92"/>
  <p:tag name="REFSHAPE" val="105553485881528"/>
</p:tagLst>
</file>

<file path=ppt/tags/tag3.xml><?xml version="1.0" encoding="utf-8"?>
<p:tagLst xmlns:p="http://schemas.openxmlformats.org/presentationml/2006/main">
  <p:tag name="MH_OLD_SHAPE_ID" val="7"/>
  <p:tag name="REFSHAPE" val="105553485749784"/>
</p:tagLst>
</file>

<file path=ppt/tags/tag30.xml><?xml version="1.0" encoding="utf-8"?>
<p:tagLst xmlns:p="http://schemas.openxmlformats.org/presentationml/2006/main">
  <p:tag name="MH_OLD_SHAPE_ID" val="34"/>
  <p:tag name="REFSHAPE" val="105553485543736"/>
</p:tagLst>
</file>

<file path=ppt/tags/tag300.xml><?xml version="1.0" encoding="utf-8"?>
<p:tagLst xmlns:p="http://schemas.openxmlformats.org/presentationml/2006/main">
  <p:tag name="MH_OLD_SHAPE_ID" val="93"/>
  <p:tag name="REFSHAPE" val="105553485881976"/>
</p:tagLst>
</file>

<file path=ppt/tags/tag301.xml><?xml version="1.0" encoding="utf-8"?>
<p:tagLst xmlns:p="http://schemas.openxmlformats.org/presentationml/2006/main">
  <p:tag name="MH_OLD_SHAPE_ID" val="94"/>
  <p:tag name="REFSHAPE" val="105553485882424"/>
</p:tagLst>
</file>

<file path=ppt/tags/tag302.xml><?xml version="1.0" encoding="utf-8"?>
<p:tagLst xmlns:p="http://schemas.openxmlformats.org/presentationml/2006/main">
  <p:tag name="MH_OLD_SHAPE_ID" val="95"/>
  <p:tag name="REFSHAPE" val="105553485882872"/>
</p:tagLst>
</file>

<file path=ppt/tags/tag303.xml><?xml version="1.0" encoding="utf-8"?>
<p:tagLst xmlns:p="http://schemas.openxmlformats.org/presentationml/2006/main">
  <p:tag name="MH_OLD_SHAPE_ID" val="96"/>
  <p:tag name="REFSHAPE" val="105553485883320"/>
</p:tagLst>
</file>

<file path=ppt/tags/tag304.xml><?xml version="1.0" encoding="utf-8"?>
<p:tagLst xmlns:p="http://schemas.openxmlformats.org/presentationml/2006/main">
  <p:tag name="MH_OLD_SHAPE_ID" val="97"/>
  <p:tag name="REFSHAPE" val="105553485883768"/>
</p:tagLst>
</file>

<file path=ppt/tags/tag305.xml><?xml version="1.0" encoding="utf-8"?>
<p:tagLst xmlns:p="http://schemas.openxmlformats.org/presentationml/2006/main">
  <p:tag name="MH_OLD_SHAPE_ID" val="98"/>
  <p:tag name="REFSHAPE" val="105553485884216"/>
</p:tagLst>
</file>

<file path=ppt/tags/tag306.xml><?xml version="1.0" encoding="utf-8"?>
<p:tagLst xmlns:p="http://schemas.openxmlformats.org/presentationml/2006/main">
  <p:tag name="MH_OLD_SHAPE_ID" val="99"/>
  <p:tag name="REFSHAPE" val="105553485884664"/>
</p:tagLst>
</file>

<file path=ppt/tags/tag307.xml><?xml version="1.0" encoding="utf-8"?>
<p:tagLst xmlns:p="http://schemas.openxmlformats.org/presentationml/2006/main">
  <p:tag name="MH_OLD_SHAPE_ID" val="100"/>
  <p:tag name="REFSHAPE" val="105553485885112"/>
</p:tagLst>
</file>

<file path=ppt/tags/tag308.xml><?xml version="1.0" encoding="utf-8"?>
<p:tagLst xmlns:p="http://schemas.openxmlformats.org/presentationml/2006/main">
  <p:tag name="MH_OLD_SHAPE_ID" val="101"/>
  <p:tag name="REFSHAPE" val="105553485885560"/>
</p:tagLst>
</file>

<file path=ppt/tags/tag309.xml><?xml version="1.0" encoding="utf-8"?>
<p:tagLst xmlns:p="http://schemas.openxmlformats.org/presentationml/2006/main">
  <p:tag name="MH_OLD_SHAPE_ID" val="102"/>
  <p:tag name="REFSHAPE" val="105553485886008"/>
</p:tagLst>
</file>

<file path=ppt/tags/tag31.xml><?xml version="1.0" encoding="utf-8"?>
<p:tagLst xmlns:p="http://schemas.openxmlformats.org/presentationml/2006/main">
  <p:tag name="MH_OLD_SHAPE_ID" val="35"/>
  <p:tag name="REFSHAPE" val="105553485375864"/>
</p:tagLst>
</file>

<file path=ppt/tags/tag310.xml><?xml version="1.0" encoding="utf-8"?>
<p:tagLst xmlns:p="http://schemas.openxmlformats.org/presentationml/2006/main">
  <p:tag name="MH_OLD_SHAPE_ID" val="103"/>
  <p:tag name="REFSHAPE" val="105553485886456"/>
</p:tagLst>
</file>

<file path=ppt/tags/tag311.xml><?xml version="1.0" encoding="utf-8"?>
<p:tagLst xmlns:p="http://schemas.openxmlformats.org/presentationml/2006/main">
  <p:tag name="MH_OLD_SHAPE_ID" val="104"/>
  <p:tag name="REFSHAPE" val="105553485886904"/>
</p:tagLst>
</file>

<file path=ppt/tags/tag312.xml><?xml version="1.0" encoding="utf-8"?>
<p:tagLst xmlns:p="http://schemas.openxmlformats.org/presentationml/2006/main">
  <p:tag name="MH_OLD_SHAPE_ID" val="105"/>
  <p:tag name="REFSHAPE" val="105553485887352"/>
</p:tagLst>
</file>

<file path=ppt/tags/tag313.xml><?xml version="1.0" encoding="utf-8"?>
<p:tagLst xmlns:p="http://schemas.openxmlformats.org/presentationml/2006/main">
  <p:tag name="MH_OLD_SHAPE_ID" val="106"/>
  <p:tag name="REFSHAPE" val="105553485887800"/>
</p:tagLst>
</file>

<file path=ppt/tags/tag314.xml><?xml version="1.0" encoding="utf-8"?>
<p:tagLst xmlns:p="http://schemas.openxmlformats.org/presentationml/2006/main">
  <p:tag name="MH_OLD_SHAPE_ID" val="107"/>
  <p:tag name="REFSHAPE" val="105553485888248"/>
</p:tagLst>
</file>

<file path=ppt/tags/tag315.xml><?xml version="1.0" encoding="utf-8"?>
<p:tagLst xmlns:p="http://schemas.openxmlformats.org/presentationml/2006/main">
  <p:tag name="MH_OLD_SHAPE_ID" val="108"/>
  <p:tag name="REFSHAPE" val="105553485888696"/>
</p:tagLst>
</file>

<file path=ppt/tags/tag316.xml><?xml version="1.0" encoding="utf-8"?>
<p:tagLst xmlns:p="http://schemas.openxmlformats.org/presentationml/2006/main">
  <p:tag name="MH_OLD_SHAPE_ID" val="109"/>
  <p:tag name="REFSHAPE" val="105553485889144"/>
</p:tagLst>
</file>

<file path=ppt/tags/tag317.xml><?xml version="1.0" encoding="utf-8"?>
<p:tagLst xmlns:p="http://schemas.openxmlformats.org/presentationml/2006/main">
  <p:tag name="MH_OLD_SHAPE_ID" val="110"/>
  <p:tag name="REFSHAPE" val="105553485856856"/>
</p:tagLst>
</file>

<file path=ppt/tags/tag318.xml><?xml version="1.0" encoding="utf-8"?>
<p:tagLst xmlns:p="http://schemas.openxmlformats.org/presentationml/2006/main">
  <p:tag name="MH_OLD_SHAPE_ID" val="111"/>
  <p:tag name="REFSHAPE" val="105553485857304"/>
</p:tagLst>
</file>

<file path=ppt/tags/tag319.xml><?xml version="1.0" encoding="utf-8"?>
<p:tagLst xmlns:p="http://schemas.openxmlformats.org/presentationml/2006/main">
  <p:tag name="MH_OLD_SHAPE_ID" val="112"/>
  <p:tag name="REFSHAPE" val="105553485857752"/>
</p:tagLst>
</file>

<file path=ppt/tags/tag32.xml><?xml version="1.0" encoding="utf-8"?>
<p:tagLst xmlns:p="http://schemas.openxmlformats.org/presentationml/2006/main">
  <p:tag name="MH_OLD_SHAPE_ID" val="36"/>
  <p:tag name="REFSHAPE" val="105553485376312"/>
</p:tagLst>
</file>

<file path=ppt/tags/tag320.xml><?xml version="1.0" encoding="utf-8"?>
<p:tagLst xmlns:p="http://schemas.openxmlformats.org/presentationml/2006/main">
  <p:tag name="MH_OLD_SHAPE_ID" val="113"/>
  <p:tag name="REFSHAPE" val="105553485858200"/>
</p:tagLst>
</file>

<file path=ppt/tags/tag321.xml><?xml version="1.0" encoding="utf-8"?>
<p:tagLst xmlns:p="http://schemas.openxmlformats.org/presentationml/2006/main">
  <p:tag name="MH_OLD_SHAPE_ID" val="114"/>
  <p:tag name="REFSHAPE" val="105553485858648"/>
</p:tagLst>
</file>

<file path=ppt/tags/tag322.xml><?xml version="1.0" encoding="utf-8"?>
<p:tagLst xmlns:p="http://schemas.openxmlformats.org/presentationml/2006/main">
  <p:tag name="MH_OLD_SHAPE_ID" val="115"/>
  <p:tag name="REFSHAPE" val="105553485859096"/>
</p:tagLst>
</file>

<file path=ppt/tags/tag323.xml><?xml version="1.0" encoding="utf-8"?>
<p:tagLst xmlns:p="http://schemas.openxmlformats.org/presentationml/2006/main">
  <p:tag name="MH_OLD_SHAPE_ID" val="116"/>
  <p:tag name="REFSHAPE" val="105553485859544"/>
</p:tagLst>
</file>

<file path=ppt/tags/tag324.xml><?xml version="1.0" encoding="utf-8"?>
<p:tagLst xmlns:p="http://schemas.openxmlformats.org/presentationml/2006/main">
  <p:tag name="MH_OLD_SHAPE_ID" val="117"/>
  <p:tag name="REFSHAPE" val="105553485859992"/>
</p:tagLst>
</file>

<file path=ppt/tags/tag325.xml><?xml version="1.0" encoding="utf-8"?>
<p:tagLst xmlns:p="http://schemas.openxmlformats.org/presentationml/2006/main">
  <p:tag name="MH_OLD_SHAPE_ID" val="118"/>
  <p:tag name="REFSHAPE" val="105553485860440"/>
</p:tagLst>
</file>

<file path=ppt/tags/tag326.xml><?xml version="1.0" encoding="utf-8"?>
<p:tagLst xmlns:p="http://schemas.openxmlformats.org/presentationml/2006/main">
  <p:tag name="MH_OLD_SHAPE_ID" val="119"/>
  <p:tag name="REFSHAPE" val="105553485860888"/>
</p:tagLst>
</file>

<file path=ppt/tags/tag327.xml><?xml version="1.0" encoding="utf-8"?>
<p:tagLst xmlns:p="http://schemas.openxmlformats.org/presentationml/2006/main">
  <p:tag name="MH_OLD_SHAPE_ID" val="120"/>
  <p:tag name="REFSHAPE" val="105553485861336"/>
</p:tagLst>
</file>

<file path=ppt/tags/tag328.xml><?xml version="1.0" encoding="utf-8"?>
<p:tagLst xmlns:p="http://schemas.openxmlformats.org/presentationml/2006/main">
  <p:tag name="MH_OLD_SHAPE_ID" val="121"/>
  <p:tag name="REFSHAPE" val="105553485861784"/>
</p:tagLst>
</file>

<file path=ppt/tags/tag329.xml><?xml version="1.0" encoding="utf-8"?>
<p:tagLst xmlns:p="http://schemas.openxmlformats.org/presentationml/2006/main">
  <p:tag name="MH_OLD_SHAPE_ID" val="122"/>
  <p:tag name="REFSHAPE" val="105553485862232"/>
</p:tagLst>
</file>

<file path=ppt/tags/tag33.xml><?xml version="1.0" encoding="utf-8"?>
<p:tagLst xmlns:p="http://schemas.openxmlformats.org/presentationml/2006/main">
  <p:tag name="MH_OLD_SHAPE_ID" val="37"/>
  <p:tag name="REFSHAPE" val="105553485374520"/>
</p:tagLst>
</file>

<file path=ppt/tags/tag330.xml><?xml version="1.0" encoding="utf-8"?>
<p:tagLst xmlns:p="http://schemas.openxmlformats.org/presentationml/2006/main">
  <p:tag name="MH_OLD_SHAPE_ID" val="123"/>
  <p:tag name="REFSHAPE" val="105553485862680"/>
</p:tagLst>
</file>

<file path=ppt/tags/tag331.xml><?xml version="1.0" encoding="utf-8"?>
<p:tagLst xmlns:p="http://schemas.openxmlformats.org/presentationml/2006/main">
  <p:tag name="MH_OLD_SHAPE_ID" val="124"/>
  <p:tag name="REFSHAPE" val="105553485863128"/>
</p:tagLst>
</file>

<file path=ppt/tags/tag332.xml><?xml version="1.0" encoding="utf-8"?>
<p:tagLst xmlns:p="http://schemas.openxmlformats.org/presentationml/2006/main">
  <p:tag name="MH_OLD_SHAPE_ID" val="125"/>
  <p:tag name="REFSHAPE" val="105553485863576"/>
</p:tagLst>
</file>

<file path=ppt/tags/tag333.xml><?xml version="1.0" encoding="utf-8"?>
<p:tagLst xmlns:p="http://schemas.openxmlformats.org/presentationml/2006/main">
  <p:tag name="MH_OLD_SHAPE_ID" val="126"/>
  <p:tag name="REFSHAPE" val="105553485864024"/>
</p:tagLst>
</file>

<file path=ppt/tags/tag334.xml><?xml version="1.0" encoding="utf-8"?>
<p:tagLst xmlns:p="http://schemas.openxmlformats.org/presentationml/2006/main">
  <p:tag name="MH_OLD_SHAPE_ID" val="127"/>
  <p:tag name="REFSHAPE" val="105553485864472"/>
</p:tagLst>
</file>

<file path=ppt/tags/tag335.xml><?xml version="1.0" encoding="utf-8"?>
<p:tagLst xmlns:p="http://schemas.openxmlformats.org/presentationml/2006/main">
  <p:tag name="MH_OLD_SHAPE_ID" val="128"/>
  <p:tag name="REFSHAPE" val="105553485864920"/>
</p:tagLst>
</file>

<file path=ppt/tags/tag336.xml><?xml version="1.0" encoding="utf-8"?>
<p:tagLst xmlns:p="http://schemas.openxmlformats.org/presentationml/2006/main">
  <p:tag name="MH_OLD_SHAPE_ID" val="129"/>
  <p:tag name="REFSHAPE" val="105553485865368"/>
</p:tagLst>
</file>

<file path=ppt/tags/tag337.xml><?xml version="1.0" encoding="utf-8"?>
<p:tagLst xmlns:p="http://schemas.openxmlformats.org/presentationml/2006/main">
  <p:tag name="MH_OLD_SHAPE_ID" val="130"/>
  <p:tag name="REFSHAPE" val="105553485865816"/>
</p:tagLst>
</file>

<file path=ppt/tags/tag338.xml><?xml version="1.0" encoding="utf-8"?>
<p:tagLst xmlns:p="http://schemas.openxmlformats.org/presentationml/2006/main">
  <p:tag name="MH_OLD_SHAPE_ID" val="131"/>
  <p:tag name="REFSHAPE" val="105553485866264"/>
</p:tagLst>
</file>

<file path=ppt/tags/tag339.xml><?xml version="1.0" encoding="utf-8"?>
<p:tagLst xmlns:p="http://schemas.openxmlformats.org/presentationml/2006/main">
  <p:tag name="MH_OLD_SHAPE_ID" val="132"/>
  <p:tag name="REFSHAPE" val="105553485866712"/>
</p:tagLst>
</file>

<file path=ppt/tags/tag34.xml><?xml version="1.0" encoding="utf-8"?>
<p:tagLst xmlns:p="http://schemas.openxmlformats.org/presentationml/2006/main">
  <p:tag name="MH_OLD_SHAPE_ID" val="38"/>
  <p:tag name="REFSHAPE" val="105553485376984"/>
</p:tagLst>
</file>

<file path=ppt/tags/tag340.xml><?xml version="1.0" encoding="utf-8"?>
<p:tagLst xmlns:p="http://schemas.openxmlformats.org/presentationml/2006/main">
  <p:tag name="MH_OLD_SHAPE_ID" val="133"/>
  <p:tag name="REFSHAPE" val="105553485867160"/>
</p:tagLst>
</file>

<file path=ppt/tags/tag341.xml><?xml version="1.0" encoding="utf-8"?>
<p:tagLst xmlns:p="http://schemas.openxmlformats.org/presentationml/2006/main">
  <p:tag name="MH_OLD_SHAPE_ID" val="134"/>
  <p:tag name="REFSHAPE" val="105553485867608"/>
</p:tagLst>
</file>

<file path=ppt/tags/tag342.xml><?xml version="1.0" encoding="utf-8"?>
<p:tagLst xmlns:p="http://schemas.openxmlformats.org/presentationml/2006/main">
  <p:tag name="MH_OLD_SHAPE_ID" val="135"/>
  <p:tag name="REFSHAPE" val="105553485868056"/>
</p:tagLst>
</file>

<file path=ppt/tags/tag343.xml><?xml version="1.0" encoding="utf-8"?>
<p:tagLst xmlns:p="http://schemas.openxmlformats.org/presentationml/2006/main">
  <p:tag name="MH_OLD_SHAPE_ID" val="136"/>
  <p:tag name="REFSHAPE" val="105553485868504"/>
</p:tagLst>
</file>

<file path=ppt/tags/tag344.xml><?xml version="1.0" encoding="utf-8"?>
<p:tagLst xmlns:p="http://schemas.openxmlformats.org/presentationml/2006/main">
  <p:tag name="MH_OLD_SHAPE_ID" val="137"/>
  <p:tag name="REFSHAPE" val="105553485868952"/>
</p:tagLst>
</file>

<file path=ppt/tags/tag345.xml><?xml version="1.0" encoding="utf-8"?>
<p:tagLst xmlns:p="http://schemas.openxmlformats.org/presentationml/2006/main">
  <p:tag name="MH_OLD_SHAPE_ID" val="138"/>
  <p:tag name="REFSHAPE" val="105553485869400"/>
</p:tagLst>
</file>

<file path=ppt/tags/tag346.xml><?xml version="1.0" encoding="utf-8"?>
<p:tagLst xmlns:p="http://schemas.openxmlformats.org/presentationml/2006/main">
  <p:tag name="MH_OLD_SHAPE_ID" val="139"/>
  <p:tag name="REFSHAPE" val="105553485869848"/>
</p:tagLst>
</file>

<file path=ppt/tags/tag347.xml><?xml version="1.0" encoding="utf-8"?>
<p:tagLst xmlns:p="http://schemas.openxmlformats.org/presentationml/2006/main">
  <p:tag name="MH_OLD_SHAPE_ID" val="140"/>
  <p:tag name="REFSHAPE" val="105553485870296"/>
</p:tagLst>
</file>

<file path=ppt/tags/tag348.xml><?xml version="1.0" encoding="utf-8"?>
<p:tagLst xmlns:p="http://schemas.openxmlformats.org/presentationml/2006/main">
  <p:tag name="MH_OLD_SHAPE_ID" val="141"/>
  <p:tag name="REFSHAPE" val="105553485870744"/>
</p:tagLst>
</file>

<file path=ppt/tags/tag349.xml><?xml version="1.0" encoding="utf-8"?>
<p:tagLst xmlns:p="http://schemas.openxmlformats.org/presentationml/2006/main">
  <p:tag name="MH_OLD_SHAPE_ID" val="142"/>
  <p:tag name="REFSHAPE" val="105553485871192"/>
</p:tagLst>
</file>

<file path=ppt/tags/tag35.xml><?xml version="1.0" encoding="utf-8"?>
<p:tagLst xmlns:p="http://schemas.openxmlformats.org/presentationml/2006/main">
  <p:tag name="MH_OLD_SHAPE_ID" val="39"/>
  <p:tag name="REFSHAPE" val="105553485374744"/>
</p:tagLst>
</file>

<file path=ppt/tags/tag350.xml><?xml version="1.0" encoding="utf-8"?>
<p:tagLst xmlns:p="http://schemas.openxmlformats.org/presentationml/2006/main">
  <p:tag name="MH_OLD_SHAPE_ID" val="143"/>
  <p:tag name="REFSHAPE" val="105553485871640"/>
</p:tagLst>
</file>

<file path=ppt/tags/tag351.xml><?xml version="1.0" encoding="utf-8"?>
<p:tagLst xmlns:p="http://schemas.openxmlformats.org/presentationml/2006/main">
  <p:tag name="MH_OLD_SHAPE_ID" val="144"/>
  <p:tag name="REFSHAPE" val="105553485872088"/>
</p:tagLst>
</file>

<file path=ppt/tags/tag352.xml><?xml version="1.0" encoding="utf-8"?>
<p:tagLst xmlns:p="http://schemas.openxmlformats.org/presentationml/2006/main">
  <p:tag name="MH_OLD_SHAPE_ID" val="145"/>
  <p:tag name="REFSHAPE" val="105553485872536"/>
</p:tagLst>
</file>

<file path=ppt/tags/tag353.xml><?xml version="1.0" encoding="utf-8"?>
<p:tagLst xmlns:p="http://schemas.openxmlformats.org/presentationml/2006/main">
  <p:tag name="MH_OLD_SHAPE_ID" val="146"/>
  <p:tag name="REFSHAPE" val="105553485872984"/>
</p:tagLst>
</file>

<file path=ppt/tags/tag354.xml><?xml version="1.0" encoding="utf-8"?>
<p:tagLst xmlns:p="http://schemas.openxmlformats.org/presentationml/2006/main">
  <p:tag name="MH_OLD_SHAPE_ID" val="147"/>
  <p:tag name="REFSHAPE" val="105553485824312"/>
</p:tagLst>
</file>

<file path=ppt/tags/tag355.xml><?xml version="1.0" encoding="utf-8"?>
<p:tagLst xmlns:p="http://schemas.openxmlformats.org/presentationml/2006/main">
  <p:tag name="MH_OLD_SHAPE_ID" val="148"/>
  <p:tag name="REFSHAPE" val="105553485824760"/>
</p:tagLst>
</file>

<file path=ppt/tags/tag356.xml><?xml version="1.0" encoding="utf-8"?>
<p:tagLst xmlns:p="http://schemas.openxmlformats.org/presentationml/2006/main">
  <p:tag name="MH_OLD_SHAPE_ID" val="149"/>
  <p:tag name="REFSHAPE" val="105553485825208"/>
</p:tagLst>
</file>

<file path=ppt/tags/tag357.xml><?xml version="1.0" encoding="utf-8"?>
<p:tagLst xmlns:p="http://schemas.openxmlformats.org/presentationml/2006/main">
  <p:tag name="MH_OLD_SHAPE_ID" val="150"/>
  <p:tag name="REFSHAPE" val="105553485825656"/>
</p:tagLst>
</file>

<file path=ppt/tags/tag358.xml><?xml version="1.0" encoding="utf-8"?>
<p:tagLst xmlns:p="http://schemas.openxmlformats.org/presentationml/2006/main">
  <p:tag name="MH_OLD_SHAPE_ID" val="151"/>
  <p:tag name="REFSHAPE" val="105553485826104"/>
</p:tagLst>
</file>

<file path=ppt/tags/tag359.xml><?xml version="1.0" encoding="utf-8"?>
<p:tagLst xmlns:p="http://schemas.openxmlformats.org/presentationml/2006/main">
  <p:tag name="MH_OLD_SHAPE_ID" val="152"/>
  <p:tag name="REFSHAPE" val="105553485826552"/>
</p:tagLst>
</file>

<file path=ppt/tags/tag36.xml><?xml version="1.0" encoding="utf-8"?>
<p:tagLst xmlns:p="http://schemas.openxmlformats.org/presentationml/2006/main">
  <p:tag name="MH_OLD_SHAPE_ID" val="40"/>
  <p:tag name="REFSHAPE" val="105553485373400"/>
</p:tagLst>
</file>

<file path=ppt/tags/tag360.xml><?xml version="1.0" encoding="utf-8"?>
<p:tagLst xmlns:p="http://schemas.openxmlformats.org/presentationml/2006/main">
  <p:tag name="MH_OLD_SHAPE_ID" val="153"/>
  <p:tag name="REFSHAPE" val="105553485827000"/>
</p:tagLst>
</file>

<file path=ppt/tags/tag361.xml><?xml version="1.0" encoding="utf-8"?>
<p:tagLst xmlns:p="http://schemas.openxmlformats.org/presentationml/2006/main">
  <p:tag name="MH_OLD_SHAPE_ID" val="154"/>
  <p:tag name="REFSHAPE" val="105553485827448"/>
</p:tagLst>
</file>

<file path=ppt/tags/tag362.xml><?xml version="1.0" encoding="utf-8"?>
<p:tagLst xmlns:p="http://schemas.openxmlformats.org/presentationml/2006/main">
  <p:tag name="MH_OLD_SHAPE_ID" val="155"/>
  <p:tag name="REFSHAPE" val="105553485827896"/>
</p:tagLst>
</file>

<file path=ppt/tags/tag363.xml><?xml version="1.0" encoding="utf-8"?>
<p:tagLst xmlns:p="http://schemas.openxmlformats.org/presentationml/2006/main">
  <p:tag name="MH_OLD_SHAPE_ID" val="7"/>
  <p:tag name="REFSHAPE" val="105553485828344"/>
</p:tagLst>
</file>

<file path=ppt/tags/tag364.xml><?xml version="1.0" encoding="utf-8"?>
<p:tagLst xmlns:p="http://schemas.openxmlformats.org/presentationml/2006/main">
  <p:tag name="MH_OLD_SHAPE_ID" val="156"/>
  <p:tag name="REFSHAPE" val="105553485828568"/>
</p:tagLst>
</file>

<file path=ppt/tags/tag365.xml><?xml version="1.0" encoding="utf-8"?>
<p:tagLst xmlns:p="http://schemas.openxmlformats.org/presentationml/2006/main">
  <p:tag name="MH_OLD_SHAPE_ID" val="75"/>
  <p:tag name="REFSHAPE" val="105553485828792"/>
</p:tagLst>
</file>

<file path=ppt/tags/tag366.xml><?xml version="1.0" encoding="utf-8"?>
<p:tagLst xmlns:p="http://schemas.openxmlformats.org/presentationml/2006/main">
  <p:tag name="MH_OLD_SHAPE_ID" val="76"/>
  <p:tag name="REFSHAPE" val="105553485829016"/>
</p:tagLst>
</file>

<file path=ppt/tags/tag367.xml><?xml version="1.0" encoding="utf-8"?>
<p:tagLst xmlns:p="http://schemas.openxmlformats.org/presentationml/2006/main">
  <p:tag name="MH_OLD_SHAPE_ID" val="77"/>
  <p:tag name="REFSHAPE" val="105553485829240"/>
</p:tagLst>
</file>

<file path=ppt/tags/tag368.xml><?xml version="1.0" encoding="utf-8"?>
<p:tagLst xmlns:p="http://schemas.openxmlformats.org/presentationml/2006/main">
  <p:tag name="MH_OLD_SHAPE_ID" val="78"/>
  <p:tag name="REFSHAPE" val="105553485829464"/>
</p:tagLst>
</file>

<file path=ppt/tags/tag369.xml><?xml version="1.0" encoding="utf-8"?>
<p:tagLst xmlns:p="http://schemas.openxmlformats.org/presentationml/2006/main">
  <p:tag name="MH_OLD_SHAPE_ID" val="5"/>
  <p:tag name="REFSHAPE" val="105553485830360"/>
</p:tagLst>
</file>

<file path=ppt/tags/tag37.xml><?xml version="1.0" encoding="utf-8"?>
<p:tagLst xmlns:p="http://schemas.openxmlformats.org/presentationml/2006/main">
  <p:tag name="MH_OLD_SHAPE_ID" val="41"/>
  <p:tag name="REFSHAPE" val="105553485373624"/>
</p:tagLst>
</file>

<file path=ppt/tags/tag370.xml><?xml version="1.0" encoding="utf-8"?>
<p:tagLst xmlns:p="http://schemas.openxmlformats.org/presentationml/2006/main">
  <p:tag name="MH_OLD_SHAPE_ID" val="4"/>
  <p:tag name="REFSHAPE" val="105553485832376"/>
</p:tagLst>
</file>

<file path=ppt/tags/tag371.xml><?xml version="1.0" encoding="utf-8"?>
<p:tagLst xmlns:p="http://schemas.openxmlformats.org/presentationml/2006/main">
  <p:tag name="MH_OLD_SHAPE_ID" val="2"/>
  <p:tag name="REFSHAPE" val="105553485832600"/>
</p:tagLst>
</file>

<file path=ppt/tags/tag372.xml><?xml version="1.0" encoding="utf-8"?>
<p:tagLst xmlns:p="http://schemas.openxmlformats.org/presentationml/2006/main">
  <p:tag name="MH_OLD_SHAPE_ID" val="3"/>
  <p:tag name="REFSHAPE" val="105553485832824"/>
</p:tagLst>
</file>

<file path=ppt/tags/tag373.xml><?xml version="1.0" encoding="utf-8"?>
<p:tagLst xmlns:p="http://schemas.openxmlformats.org/presentationml/2006/main">
  <p:tag name="MH_OLD_SHAPE_ID" val="6"/>
  <p:tag name="REFSHAPE" val="105553485833048"/>
</p:tagLst>
</file>

<file path=ppt/tags/tag374.xml><?xml version="1.0" encoding="utf-8"?>
<p:tagLst xmlns:p="http://schemas.openxmlformats.org/presentationml/2006/main">
  <p:tag name="MH_OLD_SHAPE_ID" val="7"/>
  <p:tag name="REFSHAPE" val="105553485833272"/>
</p:tagLst>
</file>

<file path=ppt/tags/tag375.xml><?xml version="1.0" encoding="utf-8"?>
<p:tagLst xmlns:p="http://schemas.openxmlformats.org/presentationml/2006/main">
  <p:tag name="MH_OLD_SHAPE_ID" val="9"/>
  <p:tag name="REFSHAPE" val="105553485833496"/>
</p:tagLst>
</file>

<file path=ppt/tags/tag376.xml><?xml version="1.0" encoding="utf-8"?>
<p:tagLst xmlns:p="http://schemas.openxmlformats.org/presentationml/2006/main">
  <p:tag name="MH_OLD_SHAPE_ID" val="12"/>
  <p:tag name="REFSHAPE" val="105553485833720"/>
</p:tagLst>
</file>

<file path=ppt/tags/tag377.xml><?xml version="1.0" encoding="utf-8"?>
<p:tagLst xmlns:p="http://schemas.openxmlformats.org/presentationml/2006/main">
  <p:tag name="KSO_WM_UNIT_PLACING_PICTURE_USER_VIEWPORT" val="{&quot;height&quot;:6949,&quot;width&quot;:6300}"/>
</p:tagLst>
</file>

<file path=ppt/tags/tag378.xml><?xml version="1.0" encoding="utf-8"?>
<p:tagLst xmlns:p="http://schemas.openxmlformats.org/presentationml/2006/main">
  <p:tag name="KSO_WM_UNIT_PLACING_PICTURE_USER_VIEWPORT" val="{&quot;height&quot;:4220,&quot;width&quot;:7292}"/>
</p:tagLst>
</file>

<file path=ppt/tags/tag379.xml><?xml version="1.0" encoding="utf-8"?>
<p:tagLst xmlns:p="http://schemas.openxmlformats.org/presentationml/2006/main">
  <p:tag name="ISPRING_PRESENTATION_TITLE" val="PowerPoint 演示文稿"/>
  <p:tag name="COMMONDATA" val="eyJoZGlkIjoiMzg2OTJlOGQwMTQwZTA0NjA1MzIxZDI4MDEyZTVkNmYifQ=="/>
</p:tagLst>
</file>

<file path=ppt/tags/tag38.xml><?xml version="1.0" encoding="utf-8"?>
<p:tagLst xmlns:p="http://schemas.openxmlformats.org/presentationml/2006/main">
  <p:tag name="MH_OLD_SHAPE_ID" val="42"/>
  <p:tag name="REFSHAPE" val="105553485377208"/>
</p:tagLst>
</file>

<file path=ppt/tags/tag39.xml><?xml version="1.0" encoding="utf-8"?>
<p:tagLst xmlns:p="http://schemas.openxmlformats.org/presentationml/2006/main">
  <p:tag name="MH_OLD_SHAPE_ID" val="43"/>
  <p:tag name="REFSHAPE" val="105553485368472"/>
</p:tagLst>
</file>

<file path=ppt/tags/tag4.xml><?xml version="1.0" encoding="utf-8"?>
<p:tagLst xmlns:p="http://schemas.openxmlformats.org/presentationml/2006/main">
  <p:tag name="MH_OLD_SHAPE_ID" val="8"/>
  <p:tag name="REFSHAPE" val="105553485743288"/>
</p:tagLst>
</file>

<file path=ppt/tags/tag40.xml><?xml version="1.0" encoding="utf-8"?>
<p:tagLst xmlns:p="http://schemas.openxmlformats.org/presentationml/2006/main">
  <p:tag name="MH_OLD_SHAPE_ID" val="44"/>
  <p:tag name="REFSHAPE" val="105553485376536"/>
</p:tagLst>
</file>

<file path=ppt/tags/tag41.xml><?xml version="1.0" encoding="utf-8"?>
<p:tagLst xmlns:p="http://schemas.openxmlformats.org/presentationml/2006/main">
  <p:tag name="MH_OLD_SHAPE_ID" val="45"/>
  <p:tag name="REFSHAPE" val="105553485377432"/>
</p:tagLst>
</file>

<file path=ppt/tags/tag42.xml><?xml version="1.0" encoding="utf-8"?>
<p:tagLst xmlns:p="http://schemas.openxmlformats.org/presentationml/2006/main">
  <p:tag name="MH_OLD_SHAPE_ID" val="46"/>
  <p:tag name="REFSHAPE" val="105553485478648"/>
</p:tagLst>
</file>

<file path=ppt/tags/tag43.xml><?xml version="1.0" encoding="utf-8"?>
<p:tagLst xmlns:p="http://schemas.openxmlformats.org/presentationml/2006/main">
  <p:tag name="MH_OLD_SHAPE_ID" val="47"/>
  <p:tag name="REFSHAPE" val="105553485474616"/>
</p:tagLst>
</file>

<file path=ppt/tags/tag44.xml><?xml version="1.0" encoding="utf-8"?>
<p:tagLst xmlns:p="http://schemas.openxmlformats.org/presentationml/2006/main">
  <p:tag name="MH_OLD_SHAPE_ID" val="48"/>
  <p:tag name="REFSHAPE" val="105553485453304"/>
</p:tagLst>
</file>

<file path=ppt/tags/tag45.xml><?xml version="1.0" encoding="utf-8"?>
<p:tagLst xmlns:p="http://schemas.openxmlformats.org/presentationml/2006/main">
  <p:tag name="MH_OLD_SHAPE_ID" val="49"/>
  <p:tag name="REFSHAPE" val="105553485438264"/>
</p:tagLst>
</file>

<file path=ppt/tags/tag46.xml><?xml version="1.0" encoding="utf-8"?>
<p:tagLst xmlns:p="http://schemas.openxmlformats.org/presentationml/2006/main">
  <p:tag name="MH_OLD_SHAPE_ID" val="50"/>
  <p:tag name="REFSHAPE" val="105553485438488"/>
</p:tagLst>
</file>

<file path=ppt/tags/tag47.xml><?xml version="1.0" encoding="utf-8"?>
<p:tagLst xmlns:p="http://schemas.openxmlformats.org/presentationml/2006/main">
  <p:tag name="MH_OLD_SHAPE_ID" val="51"/>
  <p:tag name="REFSHAPE" val="105553485387768"/>
</p:tagLst>
</file>

<file path=ppt/tags/tag48.xml><?xml version="1.0" encoding="utf-8"?>
<p:tagLst xmlns:p="http://schemas.openxmlformats.org/presentationml/2006/main">
  <p:tag name="MH_OLD_SHAPE_ID" val="52"/>
  <p:tag name="REFSHAPE" val="105553485391800"/>
</p:tagLst>
</file>

<file path=ppt/tags/tag49.xml><?xml version="1.0" encoding="utf-8"?>
<p:tagLst xmlns:p="http://schemas.openxmlformats.org/presentationml/2006/main">
  <p:tag name="MH_OLD_SHAPE_ID" val="53"/>
  <p:tag name="REFSHAPE" val="105553485382168"/>
</p:tagLst>
</file>

<file path=ppt/tags/tag5.xml><?xml version="1.0" encoding="utf-8"?>
<p:tagLst xmlns:p="http://schemas.openxmlformats.org/presentationml/2006/main">
  <p:tag name="MH_OLD_SHAPE_ID" val="9"/>
  <p:tag name="REFSHAPE" val="105553485743512"/>
</p:tagLst>
</file>

<file path=ppt/tags/tag50.xml><?xml version="1.0" encoding="utf-8"?>
<p:tagLst xmlns:p="http://schemas.openxmlformats.org/presentationml/2006/main">
  <p:tag name="MH_OLD_SHAPE_ID" val="54"/>
  <p:tag name="REFSHAPE" val="105553485575608"/>
</p:tagLst>
</file>

<file path=ppt/tags/tag51.xml><?xml version="1.0" encoding="utf-8"?>
<p:tagLst xmlns:p="http://schemas.openxmlformats.org/presentationml/2006/main">
  <p:tag name="MH_OLD_SHAPE_ID" val="55"/>
  <p:tag name="REFSHAPE" val="105553485572024"/>
</p:tagLst>
</file>

<file path=ppt/tags/tag52.xml><?xml version="1.0" encoding="utf-8"?>
<p:tagLst xmlns:p="http://schemas.openxmlformats.org/presentationml/2006/main">
  <p:tag name="MH_OLD_SHAPE_ID" val="56"/>
  <p:tag name="REFSHAPE" val="105553485562392"/>
</p:tagLst>
</file>

<file path=ppt/tags/tag53.xml><?xml version="1.0" encoding="utf-8"?>
<p:tagLst xmlns:p="http://schemas.openxmlformats.org/presentationml/2006/main">
  <p:tag name="MH_OLD_SHAPE_ID" val="57"/>
  <p:tag name="REFSHAPE" val="105553485574040"/>
</p:tagLst>
</file>

<file path=ppt/tags/tag54.xml><?xml version="1.0" encoding="utf-8"?>
<p:tagLst xmlns:p="http://schemas.openxmlformats.org/presentationml/2006/main">
  <p:tag name="MH_OLD_SHAPE_ID" val="58"/>
  <p:tag name="REFSHAPE" val="105553485571352"/>
</p:tagLst>
</file>

<file path=ppt/tags/tag55.xml><?xml version="1.0" encoding="utf-8"?>
<p:tagLst xmlns:p="http://schemas.openxmlformats.org/presentationml/2006/main">
  <p:tag name="MH_OLD_SHAPE_ID" val="59"/>
  <p:tag name="REFSHAPE" val="105553485604344"/>
</p:tagLst>
</file>

<file path=ppt/tags/tag56.xml><?xml version="1.0" encoding="utf-8"?>
<p:tagLst xmlns:p="http://schemas.openxmlformats.org/presentationml/2006/main">
  <p:tag name="MH_OLD_SHAPE_ID" val="60"/>
  <p:tag name="REFSHAPE" val="105553485598296"/>
</p:tagLst>
</file>

<file path=ppt/tags/tag57.xml><?xml version="1.0" encoding="utf-8"?>
<p:tagLst xmlns:p="http://schemas.openxmlformats.org/presentationml/2006/main">
  <p:tag name="MH_OLD_SHAPE_ID" val="61"/>
  <p:tag name="REFSHAPE" val="105553485598072"/>
</p:tagLst>
</file>

<file path=ppt/tags/tag58.xml><?xml version="1.0" encoding="utf-8"?>
<p:tagLst xmlns:p="http://schemas.openxmlformats.org/presentationml/2006/main">
  <p:tag name="MH_OLD_SHAPE_ID" val="62"/>
  <p:tag name="REFSHAPE" val="105553485617592"/>
</p:tagLst>
</file>

<file path=ppt/tags/tag59.xml><?xml version="1.0" encoding="utf-8"?>
<p:tagLst xmlns:p="http://schemas.openxmlformats.org/presentationml/2006/main">
  <p:tag name="MH_OLD_SHAPE_ID" val="63"/>
  <p:tag name="REFSHAPE" val="105553485614008"/>
</p:tagLst>
</file>

<file path=ppt/tags/tag6.xml><?xml version="1.0" encoding="utf-8"?>
<p:tagLst xmlns:p="http://schemas.openxmlformats.org/presentationml/2006/main">
  <p:tag name="MH_OLD_SHAPE_ID" val="10"/>
  <p:tag name="REFSHAPE" val="105553485743064"/>
</p:tagLst>
</file>

<file path=ppt/tags/tag60.xml><?xml version="1.0" encoding="utf-8"?>
<p:tagLst xmlns:p="http://schemas.openxmlformats.org/presentationml/2006/main">
  <p:tag name="MH_OLD_SHAPE_ID" val="64"/>
  <p:tag name="REFSHAPE" val="105553485626776"/>
</p:tagLst>
</file>

<file path=ppt/tags/tag61.xml><?xml version="1.0" encoding="utf-8"?>
<p:tagLst xmlns:p="http://schemas.openxmlformats.org/presentationml/2006/main">
  <p:tag name="MH_OLD_SHAPE_ID" val="65"/>
  <p:tag name="REFSHAPE" val="105553485648120"/>
</p:tagLst>
</file>

<file path=ppt/tags/tag62.xml><?xml version="1.0" encoding="utf-8"?>
<p:tagLst xmlns:p="http://schemas.openxmlformats.org/presentationml/2006/main">
  <p:tag name="MH_OLD_SHAPE_ID" val="66"/>
  <p:tag name="REFSHAPE" val="105553485645208"/>
</p:tagLst>
</file>

<file path=ppt/tags/tag63.xml><?xml version="1.0" encoding="utf-8"?>
<p:tagLst xmlns:p="http://schemas.openxmlformats.org/presentationml/2006/main">
  <p:tag name="MH_OLD_SHAPE_ID" val="67"/>
  <p:tag name="REFSHAPE" val="105553485658648"/>
</p:tagLst>
</file>

<file path=ppt/tags/tag64.xml><?xml version="1.0" encoding="utf-8"?>
<p:tagLst xmlns:p="http://schemas.openxmlformats.org/presentationml/2006/main">
  <p:tag name="MH_OLD_SHAPE_ID" val="68"/>
  <p:tag name="REFSHAPE" val="105553485647000"/>
</p:tagLst>
</file>

<file path=ppt/tags/tag65.xml><?xml version="1.0" encoding="utf-8"?>
<p:tagLst xmlns:p="http://schemas.openxmlformats.org/presentationml/2006/main">
  <p:tag name="MH_OLD_SHAPE_ID" val="69"/>
  <p:tag name="REFSHAPE" val="105553485644088"/>
</p:tagLst>
</file>

<file path=ppt/tags/tag66.xml><?xml version="1.0" encoding="utf-8"?>
<p:tagLst xmlns:p="http://schemas.openxmlformats.org/presentationml/2006/main">
  <p:tag name="MH_OLD_SHAPE_ID" val="70"/>
  <p:tag name="REFSHAPE" val="105553485654392"/>
</p:tagLst>
</file>

<file path=ppt/tags/tag67.xml><?xml version="1.0" encoding="utf-8"?>
<p:tagLst xmlns:p="http://schemas.openxmlformats.org/presentationml/2006/main">
  <p:tag name="MH_OLD_SHAPE_ID" val="71"/>
  <p:tag name="REFSHAPE" val="105553485649240"/>
</p:tagLst>
</file>

<file path=ppt/tags/tag68.xml><?xml version="1.0" encoding="utf-8"?>
<p:tagLst xmlns:p="http://schemas.openxmlformats.org/presentationml/2006/main">
  <p:tag name="MH_OLD_SHAPE_ID" val="72"/>
  <p:tag name="REFSHAPE" val="105553485656856"/>
</p:tagLst>
</file>

<file path=ppt/tags/tag69.xml><?xml version="1.0" encoding="utf-8"?>
<p:tagLst xmlns:p="http://schemas.openxmlformats.org/presentationml/2006/main">
  <p:tag name="MH_OLD_SHAPE_ID" val="73"/>
  <p:tag name="REFSHAPE" val="105553485645432"/>
</p:tagLst>
</file>

<file path=ppt/tags/tag7.xml><?xml version="1.0" encoding="utf-8"?>
<p:tagLst xmlns:p="http://schemas.openxmlformats.org/presentationml/2006/main">
  <p:tag name="MH_OLD_SHAPE_ID" val="11"/>
  <p:tag name="REFSHAPE" val="105553485750680"/>
</p:tagLst>
</file>

<file path=ppt/tags/tag70.xml><?xml version="1.0" encoding="utf-8"?>
<p:tagLst xmlns:p="http://schemas.openxmlformats.org/presentationml/2006/main">
  <p:tag name="MH_OLD_SHAPE_ID" val="74"/>
  <p:tag name="REFSHAPE" val="105553485649688"/>
</p:tagLst>
</file>

<file path=ppt/tags/tag71.xml><?xml version="1.0" encoding="utf-8"?>
<p:tagLst xmlns:p="http://schemas.openxmlformats.org/presentationml/2006/main">
  <p:tag name="MH_OLD_SHAPE_ID" val="78"/>
  <p:tag name="REFSHAPE" val="105553485647224"/>
</p:tagLst>
</file>

<file path=ppt/tags/tag72.xml><?xml version="1.0" encoding="utf-8"?>
<p:tagLst xmlns:p="http://schemas.openxmlformats.org/presentationml/2006/main">
  <p:tag name="MH_OLD_SHAPE_ID" val="75"/>
  <p:tag name="REFSHAPE" val="105553485581240"/>
</p:tagLst>
</file>

<file path=ppt/tags/tag73.xml><?xml version="1.0" encoding="utf-8"?>
<p:tagLst xmlns:p="http://schemas.openxmlformats.org/presentationml/2006/main">
  <p:tag name="MH_OLD_SHAPE_ID" val="61"/>
  <p:tag name="REFSHAPE" val="105553485656632"/>
</p:tagLst>
</file>

<file path=ppt/tags/tag74.xml><?xml version="1.0" encoding="utf-8"?>
<p:tagLst xmlns:p="http://schemas.openxmlformats.org/presentationml/2006/main">
  <p:tag name="MH_OLD_SHAPE_ID" val="64"/>
  <p:tag name="REFSHAPE" val="105553485652376"/>
</p:tagLst>
</file>

<file path=ppt/tags/tag75.xml><?xml version="1.0" encoding="utf-8"?>
<p:tagLst xmlns:p="http://schemas.openxmlformats.org/presentationml/2006/main">
  <p:tag name="MH_OLD_SHAPE_ID" val="10"/>
  <p:tag name="REFSHAPE" val="105553485657080"/>
</p:tagLst>
</file>

<file path=ppt/tags/tag76.xml><?xml version="1.0" encoding="utf-8"?>
<p:tagLst xmlns:p="http://schemas.openxmlformats.org/presentationml/2006/main">
  <p:tag name="MH_OLD_SHAPE_ID" val="85"/>
  <p:tag name="REFSHAPE" val="105553485646104"/>
</p:tagLst>
</file>

<file path=ppt/tags/tag77.xml><?xml version="1.0" encoding="utf-8"?>
<p:tagLst xmlns:p="http://schemas.openxmlformats.org/presentationml/2006/main">
  <p:tag name="MH_OLD_SHAPE_ID" val="89"/>
  <p:tag name="REFSHAPE" val="105553485650808"/>
</p:tagLst>
</file>

<file path=ppt/tags/tag78.xml><?xml version="1.0" encoding="utf-8"?>
<p:tagLst xmlns:p="http://schemas.openxmlformats.org/presentationml/2006/main">
  <p:tag name="MH_OLD_SHAPE_ID" val="90"/>
  <p:tag name="REFSHAPE" val="105553485653944"/>
</p:tagLst>
</file>

<file path=ppt/tags/tag79.xml><?xml version="1.0" encoding="utf-8"?>
<p:tagLst xmlns:p="http://schemas.openxmlformats.org/presentationml/2006/main">
  <p:tag name="MH_OLD_SHAPE_ID" val="91"/>
  <p:tag name="REFSHAPE" val="105553485657304"/>
</p:tagLst>
</file>

<file path=ppt/tags/tag8.xml><?xml version="1.0" encoding="utf-8"?>
<p:tagLst xmlns:p="http://schemas.openxmlformats.org/presentationml/2006/main">
  <p:tag name="MH_OLD_SHAPE_ID" val="12"/>
  <p:tag name="REFSHAPE" val="105553485746648"/>
</p:tagLst>
</file>

<file path=ppt/tags/tag80.xml><?xml version="1.0" encoding="utf-8"?>
<p:tagLst xmlns:p="http://schemas.openxmlformats.org/presentationml/2006/main">
  <p:tag name="MH_OLD_SHAPE_ID" val="92"/>
  <p:tag name="REFSHAPE" val="105553485654168"/>
</p:tagLst>
</file>

<file path=ppt/tags/tag81.xml><?xml version="1.0" encoding="utf-8"?>
<p:tagLst xmlns:p="http://schemas.openxmlformats.org/presentationml/2006/main">
  <p:tag name="MH_OLD_SHAPE_ID" val="93"/>
  <p:tag name="REFSHAPE" val="105553485645880"/>
</p:tagLst>
</file>

<file path=ppt/tags/tag82.xml><?xml version="1.0" encoding="utf-8"?>
<p:tagLst xmlns:p="http://schemas.openxmlformats.org/presentationml/2006/main">
  <p:tag name="MH_OLD_SHAPE_ID" val="94"/>
  <p:tag name="REFSHAPE" val="105553485644536"/>
</p:tagLst>
</file>

<file path=ppt/tags/tag83.xml><?xml version="1.0" encoding="utf-8"?>
<p:tagLst xmlns:p="http://schemas.openxmlformats.org/presentationml/2006/main">
  <p:tag name="MH_OLD_SHAPE_ID" val="95"/>
  <p:tag name="REFSHAPE" val="105553485650584"/>
</p:tagLst>
</file>

<file path=ppt/tags/tag84.xml><?xml version="1.0" encoding="utf-8"?>
<p:tagLst xmlns:p="http://schemas.openxmlformats.org/presentationml/2006/main">
  <p:tag name="MH_OLD_SHAPE_ID" val="96"/>
  <p:tag name="REFSHAPE" val="105553485646328"/>
</p:tagLst>
</file>

<file path=ppt/tags/tag85.xml><?xml version="1.0" encoding="utf-8"?>
<p:tagLst xmlns:p="http://schemas.openxmlformats.org/presentationml/2006/main">
  <p:tag name="MH_OLD_SHAPE_ID" val="97"/>
  <p:tag name="REFSHAPE" val="105553485651928"/>
</p:tagLst>
</file>

<file path=ppt/tags/tag86.xml><?xml version="1.0" encoding="utf-8"?>
<p:tagLst xmlns:p="http://schemas.openxmlformats.org/presentationml/2006/main">
  <p:tag name="MH_OLD_SHAPE_ID" val="98"/>
  <p:tag name="REFSHAPE" val="105553485628824"/>
</p:tagLst>
</file>

<file path=ppt/tags/tag87.xml><?xml version="1.0" encoding="utf-8"?>
<p:tagLst xmlns:p="http://schemas.openxmlformats.org/presentationml/2006/main">
  <p:tag name="MH_OLD_SHAPE_ID" val="99"/>
  <p:tag name="REFSHAPE" val="105553485515256"/>
</p:tagLst>
</file>

<file path=ppt/tags/tag88.xml><?xml version="1.0" encoding="utf-8"?>
<p:tagLst xmlns:p="http://schemas.openxmlformats.org/presentationml/2006/main">
  <p:tag name="MH_OLD_SHAPE_ID" val="100"/>
  <p:tag name="REFSHAPE" val="105553485526008"/>
</p:tagLst>
</file>

<file path=ppt/tags/tag89.xml><?xml version="1.0" encoding="utf-8"?>
<p:tagLst xmlns:p="http://schemas.openxmlformats.org/presentationml/2006/main">
  <p:tag name="MH_OLD_SHAPE_ID" val="101"/>
  <p:tag name="REFSHAPE" val="105553485527800"/>
</p:tagLst>
</file>

<file path=ppt/tags/tag9.xml><?xml version="1.0" encoding="utf-8"?>
<p:tagLst xmlns:p="http://schemas.openxmlformats.org/presentationml/2006/main">
  <p:tag name="MH_OLD_SHAPE_ID" val="13"/>
  <p:tag name="REFSHAPE" val="105553485745528"/>
</p:tagLst>
</file>

<file path=ppt/tags/tag90.xml><?xml version="1.0" encoding="utf-8"?>
<p:tagLst xmlns:p="http://schemas.openxmlformats.org/presentationml/2006/main">
  <p:tag name="MH_OLD_SHAPE_ID" val="102"/>
  <p:tag name="REFSHAPE" val="105553485514136"/>
</p:tagLst>
</file>

<file path=ppt/tags/tag91.xml><?xml version="1.0" encoding="utf-8"?>
<p:tagLst xmlns:p="http://schemas.openxmlformats.org/presentationml/2006/main">
  <p:tag name="MH_OLD_SHAPE_ID" val="103"/>
  <p:tag name="REFSHAPE" val="105553485527576"/>
</p:tagLst>
</file>

<file path=ppt/tags/tag92.xml><?xml version="1.0" encoding="utf-8"?>
<p:tagLst xmlns:p="http://schemas.openxmlformats.org/presentationml/2006/main">
  <p:tag name="MH_OLD_SHAPE_ID" val="104"/>
  <p:tag name="REFSHAPE" val="105553485669880"/>
</p:tagLst>
</file>

<file path=ppt/tags/tag93.xml><?xml version="1.0" encoding="utf-8"?>
<p:tagLst xmlns:p="http://schemas.openxmlformats.org/presentationml/2006/main">
  <p:tag name="MH_OLD_SHAPE_ID" val="105"/>
  <p:tag name="REFSHAPE" val="105553485660248"/>
</p:tagLst>
</file>

<file path=ppt/tags/tag94.xml><?xml version="1.0" encoding="utf-8"?>
<p:tagLst xmlns:p="http://schemas.openxmlformats.org/presentationml/2006/main">
  <p:tag name="MH_OLD_SHAPE_ID" val="106"/>
  <p:tag name="REFSHAPE" val="105553485662488"/>
</p:tagLst>
</file>

<file path=ppt/tags/tag95.xml><?xml version="1.0" encoding="utf-8"?>
<p:tagLst xmlns:p="http://schemas.openxmlformats.org/presentationml/2006/main">
  <p:tag name="MH_OLD_SHAPE_ID" val="107"/>
  <p:tag name="REFSHAPE" val="105553485675704"/>
</p:tagLst>
</file>

<file path=ppt/tags/tag96.xml><?xml version="1.0" encoding="utf-8"?>
<p:tagLst xmlns:p="http://schemas.openxmlformats.org/presentationml/2006/main">
  <p:tag name="MH_OLD_SHAPE_ID" val="108"/>
  <p:tag name="REFSHAPE" val="105553485676376"/>
</p:tagLst>
</file>

<file path=ppt/tags/tag97.xml><?xml version="1.0" encoding="utf-8"?>
<p:tagLst xmlns:p="http://schemas.openxmlformats.org/presentationml/2006/main">
  <p:tag name="MH_OLD_SHAPE_ID" val="109"/>
  <p:tag name="REFSHAPE" val="105553485668536"/>
</p:tagLst>
</file>

<file path=ppt/tags/tag98.xml><?xml version="1.0" encoding="utf-8"?>
<p:tagLst xmlns:p="http://schemas.openxmlformats.org/presentationml/2006/main">
  <p:tag name="MH_OLD_SHAPE_ID" val="110"/>
  <p:tag name="REFSHAPE" val="105553485661144"/>
</p:tagLst>
</file>

<file path=ppt/tags/tag99.xml><?xml version="1.0" encoding="utf-8"?>
<p:tagLst xmlns:p="http://schemas.openxmlformats.org/presentationml/2006/main">
  <p:tag name="MH_OLD_SHAPE_ID" val="111"/>
  <p:tag name="REFSHAPE" val="105553485673688"/>
</p:tagLst>
</file>

<file path=ppt/theme/theme1.xml><?xml version="1.0" encoding="utf-8"?>
<a:theme xmlns:a="http://schemas.openxmlformats.org/drawingml/2006/main" name="Office 主题​​">
  <a:themeElements>
    <a:clrScheme name="浙江大学母版色彩">
      <a:dk1>
        <a:srgbClr val="3F3F3F"/>
      </a:dk1>
      <a:lt1>
        <a:srgbClr val="FFFFFF"/>
      </a:lt1>
      <a:dk2>
        <a:srgbClr val="003F88"/>
      </a:dk2>
      <a:lt2>
        <a:srgbClr val="D8D8D8"/>
      </a:lt2>
      <a:accent1>
        <a:srgbClr val="FFD54F"/>
      </a:accent1>
      <a:accent2>
        <a:srgbClr val="006EB6"/>
      </a:accent2>
      <a:accent3>
        <a:srgbClr val="B01F24"/>
      </a:accent3>
      <a:accent4>
        <a:srgbClr val="616161"/>
      </a:accent4>
      <a:accent5>
        <a:srgbClr val="7F7F7F"/>
      </a:accent5>
      <a:accent6>
        <a:srgbClr val="ACACAC"/>
      </a:accent6>
      <a:hlink>
        <a:srgbClr val="1F1F1F"/>
      </a:hlink>
      <a:folHlink>
        <a:srgbClr val="BFBFBF"/>
      </a:folHlink>
    </a:clrScheme>
    <a:fontScheme name="hnguc2yk">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nchor="ctr">
        <a:normAutofit/>
      </a:bodyPr>
      <a:lstStyle>
        <a:defPPr algn="l">
          <a:lnSpc>
            <a:spcPct val="125000"/>
          </a:lnSpc>
          <a:spcAft>
            <a:spcPts val="500"/>
          </a:spcAft>
          <a:defRPr dirty="0"/>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3911</Words>
  <Application>WPS 演示</Application>
  <PresentationFormat>宽屏</PresentationFormat>
  <Paragraphs>162</Paragraphs>
  <Slides>21</Slides>
  <Notes>23</Notes>
  <HiddenSlides>0</HiddenSlides>
  <MMClips>4</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21</vt:i4>
      </vt:variant>
    </vt:vector>
  </HeadingPairs>
  <TitlesOfParts>
    <vt:vector size="35" baseType="lpstr">
      <vt:lpstr>Arial</vt:lpstr>
      <vt:lpstr>方正书宋_GBK</vt:lpstr>
      <vt:lpstr>Wingdings</vt:lpstr>
      <vt:lpstr>方正粗雅宋简体</vt:lpstr>
      <vt:lpstr>冬青黑体简体中文</vt:lpstr>
      <vt:lpstr>方正准雅宋简体</vt:lpstr>
      <vt:lpstr>方正清刻本悦宋简体</vt:lpstr>
      <vt:lpstr>Microsoft YaHei</vt:lpstr>
      <vt:lpstr>微软雅黑</vt:lpstr>
      <vt:lpstr>宋体</vt:lpstr>
      <vt:lpstr>Arial Unicode MS</vt:lpstr>
      <vt:lpstr>等线</vt:lpstr>
      <vt:lpstr>汉仪书宋二KW</vt:lpstr>
      <vt:lpstr>Office 主题​​</vt:lpstr>
      <vt:lpstr>PowerPoint 演示文稿</vt:lpstr>
      <vt:lpstr>问题背景</vt:lpstr>
      <vt:lpstr>数据集简介</vt:lpstr>
      <vt:lpstr>任务目标与评价函数</vt:lpstr>
      <vt:lpstr>数据预处理——缺失值处理</vt:lpstr>
      <vt:lpstr>异常值处理——负值处理</vt:lpstr>
      <vt:lpstr>异常值处理——突变数据处理</vt:lpstr>
      <vt:lpstr>异常值处理——高频信号处理</vt:lpstr>
      <vt:lpstr>数据增强——训练集划分</vt:lpstr>
      <vt:lpstr>数据增强——K折交叉验证</vt:lpstr>
      <vt:lpstr>特征工程</vt:lpstr>
      <vt:lpstr>特征工程——基于统计特征的特征提取</vt:lpstr>
      <vt:lpstr>特征工程——基于频域分析的特征提取</vt:lpstr>
      <vt:lpstr>特征工程——基于相关系数的特征筛选</vt:lpstr>
      <vt:lpstr>特征工程——PCA主成分分析</vt:lpstr>
      <vt:lpstr>回归分析——分类器选取</vt:lpstr>
      <vt:lpstr>回归分析——衡量指标选取</vt:lpstr>
      <vt:lpstr>回归分析——参数选取</vt:lpstr>
      <vt:lpstr>结果与讨论——超参数实验</vt:lpstr>
      <vt:lpstr>结果与讨论——消融实验</vt:lpstr>
      <vt:lpstr>PowerPoint 演示文稿</vt:lpstr>
    </vt:vector>
  </TitlesOfParts>
  <Company>http://www.ypppt.com/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zhushaoting</cp:lastModifiedBy>
  <cp:revision>226</cp:revision>
  <dcterms:created xsi:type="dcterms:W3CDTF">2022-11-02T03:02:33Z</dcterms:created>
  <dcterms:modified xsi:type="dcterms:W3CDTF">2022-11-02T03:02:33Z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2052-3.9.3.6359</vt:lpwstr>
  </property>
  <property fmtid="{D5CDD505-2E9C-101B-9397-08002B2CF9AE}" pid="3" name="ICV">
    <vt:lpwstr>A8ABD0B2487A416596B63D1F9E4ECAF5</vt:lpwstr>
  </property>
</Properties>
</file>

<file path=docProps/thumbnail.jpeg>
</file>